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78" r:id="rId3"/>
    <p:sldId id="280" r:id="rId4"/>
    <p:sldId id="281" r:id="rId5"/>
    <p:sldId id="283" r:id="rId6"/>
    <p:sldId id="282" r:id="rId7"/>
    <p:sldId id="279" r:id="rId8"/>
  </p:sldIdLst>
  <p:sldSz cx="9144000" cy="6858000" type="screen4x3"/>
  <p:notesSz cx="6797675" cy="992663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CC00CC"/>
    <a:srgbClr val="00CC00"/>
    <a:srgbClr val="33CCFF"/>
    <a:srgbClr val="FF3300"/>
    <a:srgbClr val="00FF00"/>
    <a:srgbClr val="EAEAEA"/>
    <a:srgbClr val="0033CC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1" autoAdjust="0"/>
    <p:restoredTop sz="72542" autoAdjust="0"/>
  </p:normalViewPr>
  <p:slideViewPr>
    <p:cSldViewPr>
      <p:cViewPr varScale="1">
        <p:scale>
          <a:sx n="79" d="100"/>
          <a:sy n="79" d="100"/>
        </p:scale>
        <p:origin x="-8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94EA47F-5571-4A7D-B412-8A9F0EE3BA8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31BE58-D828-4191-9242-C2C2025F725A}" type="slidenum">
              <a:rPr lang="es-ES" smtClean="0"/>
              <a:pPr/>
              <a:t>1</a:t>
            </a:fld>
            <a:endParaRPr lang="es-E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BCE331-C04B-4997-9602-4AB5891C57A8}" type="slidenum">
              <a:rPr lang="es-ES" smtClean="0"/>
              <a:pPr/>
              <a:t>7</a:t>
            </a:fld>
            <a:endParaRPr lang="es-E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28476-3B31-461C-9B4F-071B5E8F112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46785-0AEC-4A71-BB00-345573CA7F3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D1B16-F2AE-4BCA-9AA8-D12D95131E6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CAB0A-EACE-4B47-9168-7ED5D91E6B3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2B52D-1CDF-4782-83E7-7A89F5291A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91F29-24CE-41B4-BD00-480434BDFC9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ED28B-D223-4F5C-BA9D-A61DF78F416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150FF-0319-4A23-9129-3719E1BC43E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763C2-8085-464F-9B17-F4C391F974E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552D0-6E00-4390-BCB3-DF16D949A35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1F643-C369-40D5-9649-8D497147FCF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434F1904-40AD-47B2-87D8-AD901B9F864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boixo@bde.es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urofiling.info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cen.eurofiling.info/wp-content/upLoads/data/CWA_XBRL_WI002-E.pdf" TargetMode="External"/><Relationship Id="rId3" Type="http://schemas.openxmlformats.org/officeDocument/2006/relationships/hyperlink" Target="http://cen.eurofiling.info/background/" TargetMode="External"/><Relationship Id="rId7" Type="http://schemas.openxmlformats.org/officeDocument/2006/relationships/hyperlink" Target="http://cen.eurofiling.info/wp-content/upLoads/data/CWA_XBRL_WI001-4-E.pdf" TargetMode="Externa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en.eurofiling.info/wp-content/upLoads/data/CWA_XBRL_WI001-3-E.pdf" TargetMode="External"/><Relationship Id="rId5" Type="http://schemas.openxmlformats.org/officeDocument/2006/relationships/hyperlink" Target="http://cen.eurofiling.info/wp-content/upLoads/data/CWA_XBRL_WI001-2-E.pdf" TargetMode="External"/><Relationship Id="rId10" Type="http://schemas.openxmlformats.org/officeDocument/2006/relationships/hyperlink" Target="http://cen.eurofiling.info/wp-content/upLoads/data/CWA_XBRL_WI003-2-E.pdf" TargetMode="External"/><Relationship Id="rId4" Type="http://schemas.openxmlformats.org/officeDocument/2006/relationships/hyperlink" Target="http://cen.eurofiling.info/wp-content/upLoads/data/CWA_XBRL_WI001-1-E.pdf" TargetMode="External"/><Relationship Id="rId9" Type="http://schemas.openxmlformats.org/officeDocument/2006/relationships/hyperlink" Target="http://cen.eurofiling.info/wp-content/upLoads/data/CWA_XBRL_WI003-1-E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boixo@bde.e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8 Rectángulo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350" y="-6350"/>
            <a:ext cx="9156700" cy="387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4763" y="3705225"/>
            <a:ext cx="9153526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7 CuadroTexto"/>
          <p:cNvSpPr txBox="1">
            <a:spLocks noChangeArrowheads="1"/>
          </p:cNvSpPr>
          <p:nvPr/>
        </p:nvSpPr>
        <p:spPr bwMode="auto">
          <a:xfrm>
            <a:off x="1295400" y="985838"/>
            <a:ext cx="68580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5400" b="1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XB</a:t>
            </a:r>
            <a:r>
              <a:rPr lang="es-ES" sz="5400" b="1">
                <a:solidFill>
                  <a:srgbClr val="0033CC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RL</a:t>
            </a:r>
          </a:p>
          <a:p>
            <a:pPr algn="ctr"/>
            <a:r>
              <a:rPr lang="es-ES">
                <a:solidFill>
                  <a:schemeClr val="bg1"/>
                </a:solidFill>
                <a:latin typeface="Calibri" pitchFamily="34" charset="0"/>
              </a:rPr>
              <a:t>(</a:t>
            </a:r>
            <a:r>
              <a:rPr lang="es-ES" i="1">
                <a:solidFill>
                  <a:schemeClr val="bg1"/>
                </a:solidFill>
                <a:latin typeface="Calibri" pitchFamily="34" charset="0"/>
              </a:rPr>
              <a:t>e</a:t>
            </a:r>
            <a:r>
              <a:rPr lang="es-ES" b="1" i="1">
                <a:solidFill>
                  <a:schemeClr val="bg1"/>
                </a:solidFill>
                <a:latin typeface="Calibri" pitchFamily="34" charset="0"/>
              </a:rPr>
              <a:t>X</a:t>
            </a:r>
            <a:r>
              <a:rPr lang="es-ES" i="1">
                <a:solidFill>
                  <a:schemeClr val="bg1"/>
                </a:solidFill>
                <a:latin typeface="Calibri" pitchFamily="34" charset="0"/>
              </a:rPr>
              <a:t>tensible</a:t>
            </a:r>
            <a:r>
              <a:rPr lang="es-ES" b="1" i="1">
                <a:solidFill>
                  <a:schemeClr val="bg1"/>
                </a:solidFill>
                <a:latin typeface="Calibri" pitchFamily="34" charset="0"/>
              </a:rPr>
              <a:t> B</a:t>
            </a:r>
            <a:r>
              <a:rPr lang="es-ES" i="1">
                <a:solidFill>
                  <a:schemeClr val="bg1"/>
                </a:solidFill>
                <a:latin typeface="Calibri" pitchFamily="34" charset="0"/>
              </a:rPr>
              <a:t>usiness </a:t>
            </a:r>
            <a:r>
              <a:rPr lang="es-ES" b="1" i="1">
                <a:solidFill>
                  <a:schemeClr val="bg1"/>
                </a:solidFill>
                <a:latin typeface="Calibri" pitchFamily="34" charset="0"/>
              </a:rPr>
              <a:t>R</a:t>
            </a:r>
            <a:r>
              <a:rPr lang="es-ES" i="1">
                <a:solidFill>
                  <a:schemeClr val="bg1"/>
                </a:solidFill>
                <a:latin typeface="Calibri" pitchFamily="34" charset="0"/>
              </a:rPr>
              <a:t>eporting </a:t>
            </a:r>
            <a:r>
              <a:rPr lang="es-ES" b="1" i="1">
                <a:solidFill>
                  <a:schemeClr val="bg1"/>
                </a:solidFill>
                <a:latin typeface="Calibri" pitchFamily="34" charset="0"/>
              </a:rPr>
              <a:t>L</a:t>
            </a:r>
            <a:r>
              <a:rPr lang="es-ES" i="1">
                <a:solidFill>
                  <a:schemeClr val="bg1"/>
                </a:solidFill>
                <a:latin typeface="Calibri" pitchFamily="34" charset="0"/>
              </a:rPr>
              <a:t>anguage</a:t>
            </a:r>
            <a:r>
              <a:rPr lang="es-ES">
                <a:solidFill>
                  <a:schemeClr val="bg1"/>
                </a:solidFill>
                <a:latin typeface="Calibri" pitchFamily="34" charset="0"/>
              </a:rPr>
              <a:t>) </a:t>
            </a:r>
          </a:p>
        </p:txBody>
      </p:sp>
      <p:cxnSp>
        <p:nvCxnSpPr>
          <p:cNvPr id="2054" name="9 Conector recto"/>
          <p:cNvCxnSpPr>
            <a:cxnSpLocks noChangeShapeType="1"/>
          </p:cNvCxnSpPr>
          <p:nvPr/>
        </p:nvCxnSpPr>
        <p:spPr bwMode="auto">
          <a:xfrm>
            <a:off x="1447800" y="914400"/>
            <a:ext cx="6429375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5" name="10 Conector recto"/>
          <p:cNvCxnSpPr>
            <a:cxnSpLocks noChangeShapeType="1"/>
          </p:cNvCxnSpPr>
          <p:nvPr/>
        </p:nvCxnSpPr>
        <p:spPr bwMode="auto">
          <a:xfrm>
            <a:off x="1519238" y="3352800"/>
            <a:ext cx="6429375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2056" name="Picture 19" descr="XBRL Españ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4419600"/>
            <a:ext cx="34290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7 CuadroTexto"/>
          <p:cNvSpPr txBox="1">
            <a:spLocks noChangeArrowheads="1"/>
          </p:cNvSpPr>
          <p:nvPr/>
        </p:nvSpPr>
        <p:spPr bwMode="auto">
          <a:xfrm>
            <a:off x="457200" y="2362200"/>
            <a:ext cx="8458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5400" b="1" dirty="0" smtClean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Estándar XBRL en Europa</a:t>
            </a:r>
            <a:endParaRPr lang="es-ES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8" name="Rectangle 3"/>
          <p:cNvSpPr>
            <a:spLocks noChangeArrowheads="1"/>
          </p:cNvSpPr>
          <p:nvPr/>
        </p:nvSpPr>
        <p:spPr bwMode="auto">
          <a:xfrm>
            <a:off x="457200" y="4648200"/>
            <a:ext cx="426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CA" sz="1100" i="1" dirty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CA" sz="3200" i="1" dirty="0" smtClean="0">
                <a:latin typeface="Calibri" pitchFamily="34" charset="0"/>
              </a:rPr>
              <a:t>Ignacio Boixo</a:t>
            </a:r>
            <a:endParaRPr lang="en-CA" sz="3200" i="1" dirty="0"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CA" sz="2000" i="1" dirty="0" smtClean="0">
                <a:latin typeface="Calibri" pitchFamily="34" charset="0"/>
              </a:rPr>
              <a:t>CEN workshop on XBRL, Chair</a:t>
            </a:r>
            <a:endParaRPr lang="en-CA" sz="2000" b="1" i="1" dirty="0"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CA" sz="2000" i="1" dirty="0" smtClean="0">
                <a:latin typeface="Calibri" pitchFamily="34" charset="0"/>
                <a:hlinkClick r:id="rId6"/>
              </a:rPr>
              <a:t>boixo@bde.es</a:t>
            </a:r>
            <a:r>
              <a:rPr lang="en-CA" sz="2000" i="1" dirty="0" smtClean="0">
                <a:latin typeface="Calibri" pitchFamily="34" charset="0"/>
              </a:rPr>
              <a:t> </a:t>
            </a:r>
            <a:endParaRPr lang="en-CA" sz="2000" i="1" dirty="0">
              <a:latin typeface="Calibri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81000" y="6027738"/>
            <a:ext cx="85344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es-ES" sz="1400" b="1" dirty="0">
                <a:latin typeface="Helvetica"/>
                <a:ea typeface="Calibri" pitchFamily="34" charset="0"/>
                <a:cs typeface="Tahoma" pitchFamily="34" charset="0"/>
              </a:rPr>
              <a:t>Jornada XBRL y estándares en Europa</a:t>
            </a:r>
            <a:endParaRPr lang="es-ES" sz="1400" dirty="0">
              <a:latin typeface="Arial" pitchFamily="34" charset="0"/>
            </a:endParaRPr>
          </a:p>
          <a:p>
            <a:pPr algn="ctr" eaLnBrk="0" hangingPunct="0">
              <a:defRPr/>
            </a:pPr>
            <a:r>
              <a:rPr lang="es-ES" sz="1400" dirty="0">
                <a:latin typeface="Helvetica"/>
                <a:ea typeface="Calibri" pitchFamily="34" charset="0"/>
                <a:cs typeface="Tahoma" pitchFamily="34" charset="0"/>
              </a:rPr>
              <a:t>Lunes 18 de Noviembre 2013</a:t>
            </a:r>
          </a:p>
          <a:p>
            <a:pPr algn="ctr" eaLnBrk="0" hangingPunct="0">
              <a:defRPr/>
            </a:pPr>
            <a:r>
              <a:rPr lang="es-ES" sz="1400" b="1" dirty="0">
                <a:latin typeface="Helvetica"/>
                <a:ea typeface="Calibri" pitchFamily="34" charset="0"/>
                <a:cs typeface="Tahoma" pitchFamily="34" charset="0"/>
              </a:rPr>
              <a:t>Madrid</a:t>
            </a:r>
            <a:endParaRPr lang="es-ES" sz="14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5400000">
            <a:off x="-3098007" y="3098007"/>
            <a:ext cx="68437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2408"/>
            <a:ext cx="9144000" cy="6215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57200" y="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" sz="4400" dirty="0" smtClean="0">
                <a:latin typeface="Calibri" pitchFamily="34" charset="0"/>
                <a:hlinkClick r:id="rId4"/>
              </a:rPr>
              <a:t>www.eurofiling.info</a:t>
            </a:r>
            <a:r>
              <a:rPr lang="es-ES" sz="4400" dirty="0" smtClean="0">
                <a:latin typeface="Calibri" pitchFamily="34" charset="0"/>
              </a:rPr>
              <a:t> </a:t>
            </a:r>
            <a:endParaRPr lang="es-ES" sz="4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5400000">
            <a:off x="-3098007" y="3098007"/>
            <a:ext cx="68437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685800" y="1143000"/>
            <a:ext cx="76200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81000"/>
            <a:ext cx="777240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" sz="4400" dirty="0" smtClean="0">
                <a:latin typeface="Calibri" pitchFamily="34" charset="0"/>
              </a:rPr>
              <a:t>XBRL Europe</a:t>
            </a:r>
            <a:endParaRPr lang="es-ES" sz="4400" dirty="0">
              <a:latin typeface="Calibri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489541"/>
            <a:ext cx="9143999" cy="4334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5400000">
            <a:off x="-3098007" y="3098007"/>
            <a:ext cx="68437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685800" y="1143000"/>
            <a:ext cx="76200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81000"/>
            <a:ext cx="777240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sz="4400" dirty="0" smtClean="0">
                <a:latin typeface="Calibri" pitchFamily="34" charset="0"/>
              </a:rPr>
              <a:t>CEN Workshop XBRL</a:t>
            </a:r>
            <a:endParaRPr lang="es-ES" sz="4400" dirty="0">
              <a:latin typeface="Calibri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990600" y="1117551"/>
            <a:ext cx="7543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400" dirty="0" smtClean="0">
                <a:latin typeface="Calibri" pitchFamily="34" charset="0"/>
              </a:rPr>
              <a:t>Improving transparency in financial and business reporting</a:t>
            </a:r>
          </a:p>
          <a:p>
            <a:pPr algn="ctr"/>
            <a:endParaRPr lang="es-ES_tradnl" sz="2400" dirty="0">
              <a:latin typeface="Calibri" pitchFamily="34" charset="0"/>
            </a:endParaRPr>
          </a:p>
          <a:p>
            <a:endParaRPr lang="en-US" sz="2400" dirty="0" smtClean="0">
              <a:latin typeface="Calibri" pitchFamily="34" charset="0"/>
            </a:endParaRPr>
          </a:p>
          <a:p>
            <a:pPr algn="ctr"/>
            <a:endParaRPr lang="es-ES_tradnl" sz="2400" dirty="0">
              <a:latin typeface="Calibri" pitchFamily="34" charset="0"/>
            </a:endParaRPr>
          </a:p>
          <a:p>
            <a:pPr algn="ctr"/>
            <a:endParaRPr lang="es-ES_tradnl" sz="2400" dirty="0" smtClean="0">
              <a:latin typeface="Calibri" pitchFamily="34" charset="0"/>
            </a:endParaRPr>
          </a:p>
          <a:p>
            <a:endParaRPr lang="es-ES" sz="2400" dirty="0">
              <a:latin typeface="Calibri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066800" y="1981200"/>
            <a:ext cx="7772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Best practices and interoperability for reporting</a:t>
            </a:r>
            <a:r>
              <a:rPr lang="en-US" dirty="0"/>
              <a:t> domains, such as Banking and Insurance Supervision in Europe, are the goals of the following </a:t>
            </a:r>
            <a:r>
              <a:rPr lang="en-US" dirty="0">
                <a:hlinkClick r:id="rId3"/>
              </a:rPr>
              <a:t>CEN project</a:t>
            </a:r>
            <a:r>
              <a:rPr lang="en-US" dirty="0"/>
              <a:t> deliverables:</a:t>
            </a:r>
          </a:p>
          <a:p>
            <a:r>
              <a:rPr lang="en-US" b="1" dirty="0"/>
              <a:t>CWA1</a:t>
            </a:r>
            <a:r>
              <a:rPr lang="en-US" dirty="0"/>
              <a:t>, headed by Katrin Heinze (</a:t>
            </a:r>
            <a:r>
              <a:rPr lang="en-US" b="1" dirty="0" err="1"/>
              <a:t>Bundesbank</a:t>
            </a:r>
            <a:r>
              <a:rPr lang="en-US" dirty="0"/>
              <a:t>, Deutschland)</a:t>
            </a:r>
            <a:br>
              <a:rPr lang="en-US" dirty="0"/>
            </a:br>
            <a:r>
              <a:rPr lang="en-US" dirty="0">
                <a:hlinkClick r:id="rId4"/>
              </a:rPr>
              <a:t>CWA1-1 European data point methodology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5"/>
              </a:rPr>
              <a:t>CWA1-2 Guidelines for data point modeling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6"/>
              </a:rPr>
              <a:t>CWA1-3 European XBRL Taxonomy Architecture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7"/>
              </a:rPr>
              <a:t>CWA1-4 European Filing Rules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CWA2</a:t>
            </a:r>
            <a:r>
              <a:rPr lang="en-US" dirty="0"/>
              <a:t>, headed by Emile Bartolé (</a:t>
            </a:r>
            <a:r>
              <a:rPr lang="en-US" b="1" dirty="0"/>
              <a:t>Comm. Surveillance </a:t>
            </a:r>
            <a:r>
              <a:rPr lang="en-US" b="1" dirty="0" err="1"/>
              <a:t>Secteur</a:t>
            </a:r>
            <a:r>
              <a:rPr lang="en-US" b="1" dirty="0"/>
              <a:t> Financier</a:t>
            </a:r>
            <a:r>
              <a:rPr lang="en-US" dirty="0"/>
              <a:t>, </a:t>
            </a:r>
            <a:r>
              <a:rPr lang="en-US" dirty="0" err="1"/>
              <a:t>Luxemb</a:t>
            </a:r>
            <a:r>
              <a:rPr lang="en-US" dirty="0"/>
              <a:t>.)</a:t>
            </a:r>
            <a:br>
              <a:rPr lang="en-US" dirty="0"/>
            </a:br>
            <a:r>
              <a:rPr lang="en-US" dirty="0">
                <a:hlinkClick r:id="rId8"/>
              </a:rPr>
              <a:t>CWA2 Metadata container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CWA3</a:t>
            </a:r>
            <a:r>
              <a:rPr lang="en-US" dirty="0"/>
              <a:t>, headed by Aitor Azcoaga (</a:t>
            </a:r>
            <a:r>
              <a:rPr lang="en-US" b="1" dirty="0"/>
              <a:t>European Insurance &amp; O.  P. Authority</a:t>
            </a:r>
            <a:r>
              <a:rPr lang="en-US" dirty="0"/>
              <a:t>, Europe)</a:t>
            </a:r>
            <a:br>
              <a:rPr lang="en-US" dirty="0"/>
            </a:br>
            <a:r>
              <a:rPr lang="en-US" dirty="0">
                <a:hlinkClick r:id="rId9"/>
              </a:rPr>
              <a:t>CWA3-1 XBRL Supervisory Roll-out Guide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10"/>
              </a:rPr>
              <a:t>CWA3-2 XBRL Handbook for Declarers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5400000">
            <a:off x="-3098007" y="3098007"/>
            <a:ext cx="68437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Elipse"/>
          <p:cNvSpPr/>
          <p:nvPr/>
        </p:nvSpPr>
        <p:spPr bwMode="auto">
          <a:xfrm>
            <a:off x="1890713" y="1890713"/>
            <a:ext cx="2352675" cy="1741487"/>
          </a:xfrm>
          <a:prstGeom prst="ellipse">
            <a:avLst/>
          </a:prstGeom>
          <a:solidFill>
            <a:srgbClr val="00FF00">
              <a:alpha val="10196"/>
            </a:srgbClr>
          </a:solidFill>
          <a:ln w="381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lIns="100794" tIns="50397" rIns="100794" bIns="50397"/>
          <a:lstStyle/>
          <a:p>
            <a:pPr>
              <a:buFont typeface="Times New Roman" pitchFamily="16" charset="0"/>
              <a:buNone/>
              <a:defRPr/>
            </a:pPr>
            <a:endParaRPr lang="en-US" dirty="0">
              <a:solidFill>
                <a:schemeClr val="accent2">
                  <a:lumMod val="75000"/>
                </a:schemeClr>
              </a:solidFill>
              <a:ea typeface="MS Gothic" charset="-128"/>
            </a:endParaRPr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5662613" y="5116513"/>
            <a:ext cx="566737" cy="534987"/>
          </a:xfrm>
          <a:custGeom>
            <a:avLst/>
            <a:gdLst>
              <a:gd name="T0" fmla="*/ 2147483647 w 298"/>
              <a:gd name="T1" fmla="*/ 2147483647 h 306"/>
              <a:gd name="T2" fmla="*/ 2147483647 w 298"/>
              <a:gd name="T3" fmla="*/ 2147483647 h 306"/>
              <a:gd name="T4" fmla="*/ 2147483647 w 298"/>
              <a:gd name="T5" fmla="*/ 2147483647 h 306"/>
              <a:gd name="T6" fmla="*/ 2147483647 w 298"/>
              <a:gd name="T7" fmla="*/ 2147483647 h 306"/>
              <a:gd name="T8" fmla="*/ 2147483647 w 298"/>
              <a:gd name="T9" fmla="*/ 2147483647 h 306"/>
              <a:gd name="T10" fmla="*/ 2147483647 w 298"/>
              <a:gd name="T11" fmla="*/ 2147483647 h 306"/>
              <a:gd name="T12" fmla="*/ 2147483647 w 298"/>
              <a:gd name="T13" fmla="*/ 2147483647 h 306"/>
              <a:gd name="T14" fmla="*/ 2147483647 w 298"/>
              <a:gd name="T15" fmla="*/ 2147483647 h 306"/>
              <a:gd name="T16" fmla="*/ 2147483647 w 298"/>
              <a:gd name="T17" fmla="*/ 2147483647 h 306"/>
              <a:gd name="T18" fmla="*/ 2147483647 w 298"/>
              <a:gd name="T19" fmla="*/ 2147483647 h 306"/>
              <a:gd name="T20" fmla="*/ 2147483647 w 298"/>
              <a:gd name="T21" fmla="*/ 0 h 306"/>
              <a:gd name="T22" fmla="*/ 2147483647 w 298"/>
              <a:gd name="T23" fmla="*/ 2147483647 h 306"/>
              <a:gd name="T24" fmla="*/ 2147483647 w 298"/>
              <a:gd name="T25" fmla="*/ 2147483647 h 306"/>
              <a:gd name="T26" fmla="*/ 2147483647 w 298"/>
              <a:gd name="T27" fmla="*/ 2147483647 h 306"/>
              <a:gd name="T28" fmla="*/ 2147483647 w 298"/>
              <a:gd name="T29" fmla="*/ 2147483647 h 306"/>
              <a:gd name="T30" fmla="*/ 0 w 298"/>
              <a:gd name="T31" fmla="*/ 2147483647 h 306"/>
              <a:gd name="T32" fmla="*/ 2147483647 w 298"/>
              <a:gd name="T33" fmla="*/ 2147483647 h 306"/>
              <a:gd name="T34" fmla="*/ 2147483647 w 298"/>
              <a:gd name="T35" fmla="*/ 2147483647 h 306"/>
              <a:gd name="T36" fmla="*/ 2147483647 w 298"/>
              <a:gd name="T37" fmla="*/ 2147483647 h 306"/>
              <a:gd name="T38" fmla="*/ 2147483647 w 298"/>
              <a:gd name="T39" fmla="*/ 2147483647 h 306"/>
              <a:gd name="T40" fmla="*/ 2147483647 w 298"/>
              <a:gd name="T41" fmla="*/ 2147483647 h 306"/>
              <a:gd name="T42" fmla="*/ 2147483647 w 298"/>
              <a:gd name="T43" fmla="*/ 2147483647 h 306"/>
              <a:gd name="T44" fmla="*/ 2147483647 w 298"/>
              <a:gd name="T45" fmla="*/ 2147483647 h 306"/>
              <a:gd name="T46" fmla="*/ 2147483647 w 298"/>
              <a:gd name="T47" fmla="*/ 2147483647 h 306"/>
              <a:gd name="T48" fmla="*/ 2147483647 w 298"/>
              <a:gd name="T49" fmla="*/ 2147483647 h 306"/>
              <a:gd name="T50" fmla="*/ 2147483647 w 298"/>
              <a:gd name="T51" fmla="*/ 2147483647 h 306"/>
              <a:gd name="T52" fmla="*/ 2147483647 w 298"/>
              <a:gd name="T53" fmla="*/ 2147483647 h 306"/>
              <a:gd name="T54" fmla="*/ 2147483647 w 298"/>
              <a:gd name="T55" fmla="*/ 2147483647 h 306"/>
              <a:gd name="T56" fmla="*/ 2147483647 w 298"/>
              <a:gd name="T57" fmla="*/ 2147483647 h 306"/>
              <a:gd name="T58" fmla="*/ 2147483647 w 298"/>
              <a:gd name="T59" fmla="*/ 2147483647 h 306"/>
              <a:gd name="T60" fmla="*/ 2147483647 w 298"/>
              <a:gd name="T61" fmla="*/ 2147483647 h 306"/>
              <a:gd name="T62" fmla="*/ 2147483647 w 298"/>
              <a:gd name="T63" fmla="*/ 2147483647 h 306"/>
              <a:gd name="T64" fmla="*/ 2147483647 w 298"/>
              <a:gd name="T65" fmla="*/ 2147483647 h 306"/>
              <a:gd name="T66" fmla="*/ 2147483647 w 298"/>
              <a:gd name="T67" fmla="*/ 2147483647 h 306"/>
              <a:gd name="T68" fmla="*/ 2147483647 w 298"/>
              <a:gd name="T69" fmla="*/ 2147483647 h 306"/>
              <a:gd name="T70" fmla="*/ 2147483647 w 298"/>
              <a:gd name="T71" fmla="*/ 2147483647 h 306"/>
              <a:gd name="T72" fmla="*/ 2147483647 w 298"/>
              <a:gd name="T73" fmla="*/ 2147483647 h 306"/>
              <a:gd name="T74" fmla="*/ 2147483647 w 298"/>
              <a:gd name="T75" fmla="*/ 2147483647 h 306"/>
              <a:gd name="T76" fmla="*/ 2147483647 w 298"/>
              <a:gd name="T77" fmla="*/ 2147483647 h 306"/>
              <a:gd name="T78" fmla="*/ 2147483647 w 298"/>
              <a:gd name="T79" fmla="*/ 2147483647 h 306"/>
              <a:gd name="T80" fmla="*/ 2147483647 w 298"/>
              <a:gd name="T81" fmla="*/ 2147483647 h 306"/>
              <a:gd name="T82" fmla="*/ 2147483647 w 298"/>
              <a:gd name="T83" fmla="*/ 2147483647 h 306"/>
              <a:gd name="T84" fmla="*/ 2147483647 w 298"/>
              <a:gd name="T85" fmla="*/ 2147483647 h 306"/>
              <a:gd name="T86" fmla="*/ 2147483647 w 298"/>
              <a:gd name="T87" fmla="*/ 2147483647 h 30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298"/>
              <a:gd name="T133" fmla="*/ 0 h 306"/>
              <a:gd name="T134" fmla="*/ 298 w 298"/>
              <a:gd name="T135" fmla="*/ 306 h 30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298" h="306">
                <a:moveTo>
                  <a:pt x="286" y="72"/>
                </a:moveTo>
                <a:lnTo>
                  <a:pt x="286" y="72"/>
                </a:lnTo>
                <a:lnTo>
                  <a:pt x="282" y="52"/>
                </a:lnTo>
                <a:lnTo>
                  <a:pt x="276" y="44"/>
                </a:lnTo>
                <a:lnTo>
                  <a:pt x="270" y="52"/>
                </a:lnTo>
                <a:lnTo>
                  <a:pt x="258" y="56"/>
                </a:lnTo>
                <a:lnTo>
                  <a:pt x="238" y="42"/>
                </a:lnTo>
                <a:lnTo>
                  <a:pt x="240" y="28"/>
                </a:lnTo>
                <a:lnTo>
                  <a:pt x="232" y="22"/>
                </a:lnTo>
                <a:lnTo>
                  <a:pt x="196" y="20"/>
                </a:lnTo>
                <a:lnTo>
                  <a:pt x="184" y="26"/>
                </a:lnTo>
                <a:lnTo>
                  <a:pt x="142" y="26"/>
                </a:lnTo>
                <a:lnTo>
                  <a:pt x="130" y="4"/>
                </a:lnTo>
                <a:lnTo>
                  <a:pt x="102" y="0"/>
                </a:lnTo>
                <a:lnTo>
                  <a:pt x="72" y="2"/>
                </a:lnTo>
                <a:lnTo>
                  <a:pt x="44" y="12"/>
                </a:lnTo>
                <a:lnTo>
                  <a:pt x="38" y="24"/>
                </a:lnTo>
                <a:lnTo>
                  <a:pt x="22" y="24"/>
                </a:lnTo>
                <a:lnTo>
                  <a:pt x="16" y="12"/>
                </a:lnTo>
                <a:lnTo>
                  <a:pt x="0" y="16"/>
                </a:lnTo>
                <a:lnTo>
                  <a:pt x="2" y="48"/>
                </a:lnTo>
                <a:lnTo>
                  <a:pt x="18" y="70"/>
                </a:lnTo>
                <a:lnTo>
                  <a:pt x="20" y="102"/>
                </a:lnTo>
                <a:lnTo>
                  <a:pt x="76" y="154"/>
                </a:lnTo>
                <a:lnTo>
                  <a:pt x="82" y="182"/>
                </a:lnTo>
                <a:lnTo>
                  <a:pt x="100" y="202"/>
                </a:lnTo>
                <a:lnTo>
                  <a:pt x="122" y="206"/>
                </a:lnTo>
                <a:lnTo>
                  <a:pt x="122" y="224"/>
                </a:lnTo>
                <a:lnTo>
                  <a:pt x="152" y="256"/>
                </a:lnTo>
                <a:lnTo>
                  <a:pt x="166" y="276"/>
                </a:lnTo>
                <a:lnTo>
                  <a:pt x="188" y="294"/>
                </a:lnTo>
                <a:lnTo>
                  <a:pt x="208" y="306"/>
                </a:lnTo>
                <a:lnTo>
                  <a:pt x="214" y="298"/>
                </a:lnTo>
                <a:lnTo>
                  <a:pt x="222" y="290"/>
                </a:lnTo>
                <a:lnTo>
                  <a:pt x="220" y="260"/>
                </a:lnTo>
                <a:lnTo>
                  <a:pt x="236" y="252"/>
                </a:lnTo>
                <a:lnTo>
                  <a:pt x="226" y="238"/>
                </a:lnTo>
                <a:lnTo>
                  <a:pt x="238" y="226"/>
                </a:lnTo>
                <a:lnTo>
                  <a:pt x="260" y="224"/>
                </a:lnTo>
                <a:lnTo>
                  <a:pt x="252" y="206"/>
                </a:lnTo>
                <a:lnTo>
                  <a:pt x="268" y="200"/>
                </a:lnTo>
                <a:lnTo>
                  <a:pt x="286" y="200"/>
                </a:lnTo>
                <a:lnTo>
                  <a:pt x="282" y="168"/>
                </a:lnTo>
                <a:lnTo>
                  <a:pt x="272" y="160"/>
                </a:lnTo>
                <a:lnTo>
                  <a:pt x="276" y="142"/>
                </a:lnTo>
                <a:lnTo>
                  <a:pt x="298" y="138"/>
                </a:lnTo>
                <a:lnTo>
                  <a:pt x="294" y="130"/>
                </a:lnTo>
                <a:lnTo>
                  <a:pt x="268" y="108"/>
                </a:lnTo>
                <a:lnTo>
                  <a:pt x="268" y="86"/>
                </a:lnTo>
                <a:lnTo>
                  <a:pt x="286" y="72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8" name="Freeform 9"/>
          <p:cNvSpPr>
            <a:spLocks/>
          </p:cNvSpPr>
          <p:nvPr/>
        </p:nvSpPr>
        <p:spPr bwMode="auto">
          <a:xfrm>
            <a:off x="7259638" y="4402138"/>
            <a:ext cx="573087" cy="598487"/>
          </a:xfrm>
          <a:custGeom>
            <a:avLst/>
            <a:gdLst>
              <a:gd name="T0" fmla="*/ 2147483647 w 302"/>
              <a:gd name="T1" fmla="*/ 2147483647 h 342"/>
              <a:gd name="T2" fmla="*/ 2147483647 w 302"/>
              <a:gd name="T3" fmla="*/ 2147483647 h 342"/>
              <a:gd name="T4" fmla="*/ 2147483647 w 302"/>
              <a:gd name="T5" fmla="*/ 2147483647 h 342"/>
              <a:gd name="T6" fmla="*/ 2147483647 w 302"/>
              <a:gd name="T7" fmla="*/ 2147483647 h 342"/>
              <a:gd name="T8" fmla="*/ 2147483647 w 302"/>
              <a:gd name="T9" fmla="*/ 2147483647 h 342"/>
              <a:gd name="T10" fmla="*/ 2147483647 w 302"/>
              <a:gd name="T11" fmla="*/ 2147483647 h 342"/>
              <a:gd name="T12" fmla="*/ 2147483647 w 302"/>
              <a:gd name="T13" fmla="*/ 2147483647 h 342"/>
              <a:gd name="T14" fmla="*/ 2147483647 w 302"/>
              <a:gd name="T15" fmla="*/ 2147483647 h 342"/>
              <a:gd name="T16" fmla="*/ 2147483647 w 302"/>
              <a:gd name="T17" fmla="*/ 2147483647 h 342"/>
              <a:gd name="T18" fmla="*/ 2147483647 w 302"/>
              <a:gd name="T19" fmla="*/ 2147483647 h 342"/>
              <a:gd name="T20" fmla="*/ 2147483647 w 302"/>
              <a:gd name="T21" fmla="*/ 2147483647 h 342"/>
              <a:gd name="T22" fmla="*/ 2147483647 w 302"/>
              <a:gd name="T23" fmla="*/ 2147483647 h 342"/>
              <a:gd name="T24" fmla="*/ 2147483647 w 302"/>
              <a:gd name="T25" fmla="*/ 2147483647 h 342"/>
              <a:gd name="T26" fmla="*/ 2147483647 w 302"/>
              <a:gd name="T27" fmla="*/ 2147483647 h 342"/>
              <a:gd name="T28" fmla="*/ 2147483647 w 302"/>
              <a:gd name="T29" fmla="*/ 2147483647 h 342"/>
              <a:gd name="T30" fmla="*/ 2147483647 w 302"/>
              <a:gd name="T31" fmla="*/ 2147483647 h 342"/>
              <a:gd name="T32" fmla="*/ 2147483647 w 302"/>
              <a:gd name="T33" fmla="*/ 2147483647 h 342"/>
              <a:gd name="T34" fmla="*/ 2147483647 w 302"/>
              <a:gd name="T35" fmla="*/ 2147483647 h 342"/>
              <a:gd name="T36" fmla="*/ 2147483647 w 302"/>
              <a:gd name="T37" fmla="*/ 0 h 342"/>
              <a:gd name="T38" fmla="*/ 2147483647 w 302"/>
              <a:gd name="T39" fmla="*/ 0 h 342"/>
              <a:gd name="T40" fmla="*/ 2147483647 w 302"/>
              <a:gd name="T41" fmla="*/ 2147483647 h 342"/>
              <a:gd name="T42" fmla="*/ 2147483647 w 302"/>
              <a:gd name="T43" fmla="*/ 2147483647 h 342"/>
              <a:gd name="T44" fmla="*/ 2147483647 w 302"/>
              <a:gd name="T45" fmla="*/ 2147483647 h 342"/>
              <a:gd name="T46" fmla="*/ 2147483647 w 302"/>
              <a:gd name="T47" fmla="*/ 2147483647 h 342"/>
              <a:gd name="T48" fmla="*/ 0 w 302"/>
              <a:gd name="T49" fmla="*/ 2147483647 h 342"/>
              <a:gd name="T50" fmla="*/ 2147483647 w 302"/>
              <a:gd name="T51" fmla="*/ 2147483647 h 342"/>
              <a:gd name="T52" fmla="*/ 2147483647 w 302"/>
              <a:gd name="T53" fmla="*/ 2147483647 h 342"/>
              <a:gd name="T54" fmla="*/ 2147483647 w 302"/>
              <a:gd name="T55" fmla="*/ 2147483647 h 342"/>
              <a:gd name="T56" fmla="*/ 2147483647 w 302"/>
              <a:gd name="T57" fmla="*/ 2147483647 h 342"/>
              <a:gd name="T58" fmla="*/ 2147483647 w 302"/>
              <a:gd name="T59" fmla="*/ 2147483647 h 342"/>
              <a:gd name="T60" fmla="*/ 2147483647 w 302"/>
              <a:gd name="T61" fmla="*/ 2147483647 h 342"/>
              <a:gd name="T62" fmla="*/ 2147483647 w 302"/>
              <a:gd name="T63" fmla="*/ 2147483647 h 342"/>
              <a:gd name="T64" fmla="*/ 2147483647 w 302"/>
              <a:gd name="T65" fmla="*/ 2147483647 h 342"/>
              <a:gd name="T66" fmla="*/ 2147483647 w 302"/>
              <a:gd name="T67" fmla="*/ 2147483647 h 342"/>
              <a:gd name="T68" fmla="*/ 2147483647 w 302"/>
              <a:gd name="T69" fmla="*/ 2147483647 h 342"/>
              <a:gd name="T70" fmla="*/ 2147483647 w 302"/>
              <a:gd name="T71" fmla="*/ 2147483647 h 342"/>
              <a:gd name="T72" fmla="*/ 2147483647 w 302"/>
              <a:gd name="T73" fmla="*/ 2147483647 h 342"/>
              <a:gd name="T74" fmla="*/ 2147483647 w 302"/>
              <a:gd name="T75" fmla="*/ 2147483647 h 342"/>
              <a:gd name="T76" fmla="*/ 2147483647 w 302"/>
              <a:gd name="T77" fmla="*/ 2147483647 h 342"/>
              <a:gd name="T78" fmla="*/ 2147483647 w 302"/>
              <a:gd name="T79" fmla="*/ 2147483647 h 342"/>
              <a:gd name="T80" fmla="*/ 2147483647 w 302"/>
              <a:gd name="T81" fmla="*/ 2147483647 h 342"/>
              <a:gd name="T82" fmla="*/ 2147483647 w 302"/>
              <a:gd name="T83" fmla="*/ 2147483647 h 342"/>
              <a:gd name="T84" fmla="*/ 2147483647 w 302"/>
              <a:gd name="T85" fmla="*/ 2147483647 h 342"/>
              <a:gd name="T86" fmla="*/ 2147483647 w 302"/>
              <a:gd name="T87" fmla="*/ 2147483647 h 342"/>
              <a:gd name="T88" fmla="*/ 2147483647 w 302"/>
              <a:gd name="T89" fmla="*/ 2147483647 h 342"/>
              <a:gd name="T90" fmla="*/ 2147483647 w 302"/>
              <a:gd name="T91" fmla="*/ 2147483647 h 342"/>
              <a:gd name="T92" fmla="*/ 2147483647 w 302"/>
              <a:gd name="T93" fmla="*/ 2147483647 h 342"/>
              <a:gd name="T94" fmla="*/ 2147483647 w 302"/>
              <a:gd name="T95" fmla="*/ 2147483647 h 342"/>
              <a:gd name="T96" fmla="*/ 2147483647 w 302"/>
              <a:gd name="T97" fmla="*/ 2147483647 h 342"/>
              <a:gd name="T98" fmla="*/ 2147483647 w 302"/>
              <a:gd name="T99" fmla="*/ 2147483647 h 342"/>
              <a:gd name="T100" fmla="*/ 2147483647 w 302"/>
              <a:gd name="T101" fmla="*/ 2147483647 h 342"/>
              <a:gd name="T102" fmla="*/ 2147483647 w 302"/>
              <a:gd name="T103" fmla="*/ 2147483647 h 342"/>
              <a:gd name="T104" fmla="*/ 2147483647 w 302"/>
              <a:gd name="T105" fmla="*/ 2147483647 h 342"/>
              <a:gd name="T106" fmla="*/ 2147483647 w 302"/>
              <a:gd name="T107" fmla="*/ 2147483647 h 34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02"/>
              <a:gd name="T163" fmla="*/ 0 h 342"/>
              <a:gd name="T164" fmla="*/ 302 w 302"/>
              <a:gd name="T165" fmla="*/ 342 h 342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02" h="342">
                <a:moveTo>
                  <a:pt x="302" y="182"/>
                </a:moveTo>
                <a:lnTo>
                  <a:pt x="302" y="182"/>
                </a:lnTo>
                <a:lnTo>
                  <a:pt x="288" y="174"/>
                </a:lnTo>
                <a:lnTo>
                  <a:pt x="284" y="162"/>
                </a:lnTo>
                <a:lnTo>
                  <a:pt x="260" y="152"/>
                </a:lnTo>
                <a:lnTo>
                  <a:pt x="234" y="100"/>
                </a:lnTo>
                <a:lnTo>
                  <a:pt x="218" y="86"/>
                </a:lnTo>
                <a:lnTo>
                  <a:pt x="182" y="36"/>
                </a:lnTo>
                <a:lnTo>
                  <a:pt x="158" y="36"/>
                </a:lnTo>
                <a:lnTo>
                  <a:pt x="158" y="34"/>
                </a:lnTo>
                <a:lnTo>
                  <a:pt x="108" y="12"/>
                </a:lnTo>
                <a:lnTo>
                  <a:pt x="70" y="0"/>
                </a:lnTo>
                <a:lnTo>
                  <a:pt x="46" y="16"/>
                </a:lnTo>
                <a:lnTo>
                  <a:pt x="18" y="18"/>
                </a:lnTo>
                <a:lnTo>
                  <a:pt x="0" y="32"/>
                </a:lnTo>
                <a:lnTo>
                  <a:pt x="44" y="50"/>
                </a:lnTo>
                <a:lnTo>
                  <a:pt x="72" y="78"/>
                </a:lnTo>
                <a:lnTo>
                  <a:pt x="72" y="110"/>
                </a:lnTo>
                <a:lnTo>
                  <a:pt x="94" y="118"/>
                </a:lnTo>
                <a:lnTo>
                  <a:pt x="116" y="138"/>
                </a:lnTo>
                <a:lnTo>
                  <a:pt x="150" y="168"/>
                </a:lnTo>
                <a:lnTo>
                  <a:pt x="162" y="194"/>
                </a:lnTo>
                <a:lnTo>
                  <a:pt x="166" y="236"/>
                </a:lnTo>
                <a:lnTo>
                  <a:pt x="152" y="302"/>
                </a:lnTo>
                <a:lnTo>
                  <a:pt x="164" y="334"/>
                </a:lnTo>
                <a:lnTo>
                  <a:pt x="180" y="342"/>
                </a:lnTo>
                <a:lnTo>
                  <a:pt x="180" y="296"/>
                </a:lnTo>
                <a:lnTo>
                  <a:pt x="200" y="296"/>
                </a:lnTo>
                <a:lnTo>
                  <a:pt x="224" y="256"/>
                </a:lnTo>
                <a:lnTo>
                  <a:pt x="222" y="218"/>
                </a:lnTo>
                <a:lnTo>
                  <a:pt x="302" y="212"/>
                </a:lnTo>
                <a:lnTo>
                  <a:pt x="302" y="182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9" name="Freeform 10"/>
          <p:cNvSpPr>
            <a:spLocks/>
          </p:cNvSpPr>
          <p:nvPr/>
        </p:nvSpPr>
        <p:spPr bwMode="auto">
          <a:xfrm>
            <a:off x="6372225" y="5722938"/>
            <a:ext cx="438150" cy="307975"/>
          </a:xfrm>
          <a:custGeom>
            <a:avLst/>
            <a:gdLst>
              <a:gd name="T0" fmla="*/ 2147483647 w 230"/>
              <a:gd name="T1" fmla="*/ 2147483647 h 176"/>
              <a:gd name="T2" fmla="*/ 2147483647 w 230"/>
              <a:gd name="T3" fmla="*/ 2147483647 h 176"/>
              <a:gd name="T4" fmla="*/ 2147483647 w 230"/>
              <a:gd name="T5" fmla="*/ 2147483647 h 176"/>
              <a:gd name="T6" fmla="*/ 2147483647 w 230"/>
              <a:gd name="T7" fmla="*/ 2147483647 h 176"/>
              <a:gd name="T8" fmla="*/ 2147483647 w 230"/>
              <a:gd name="T9" fmla="*/ 2147483647 h 176"/>
              <a:gd name="T10" fmla="*/ 2147483647 w 230"/>
              <a:gd name="T11" fmla="*/ 2147483647 h 176"/>
              <a:gd name="T12" fmla="*/ 2147483647 w 230"/>
              <a:gd name="T13" fmla="*/ 2147483647 h 176"/>
              <a:gd name="T14" fmla="*/ 2147483647 w 230"/>
              <a:gd name="T15" fmla="*/ 2147483647 h 176"/>
              <a:gd name="T16" fmla="*/ 2147483647 w 230"/>
              <a:gd name="T17" fmla="*/ 2147483647 h 176"/>
              <a:gd name="T18" fmla="*/ 2147483647 w 230"/>
              <a:gd name="T19" fmla="*/ 2147483647 h 176"/>
              <a:gd name="T20" fmla="*/ 2147483647 w 230"/>
              <a:gd name="T21" fmla="*/ 2147483647 h 176"/>
              <a:gd name="T22" fmla="*/ 2147483647 w 230"/>
              <a:gd name="T23" fmla="*/ 2147483647 h 176"/>
              <a:gd name="T24" fmla="*/ 2147483647 w 230"/>
              <a:gd name="T25" fmla="*/ 2147483647 h 176"/>
              <a:gd name="T26" fmla="*/ 2147483647 w 230"/>
              <a:gd name="T27" fmla="*/ 2147483647 h 176"/>
              <a:gd name="T28" fmla="*/ 2147483647 w 230"/>
              <a:gd name="T29" fmla="*/ 2147483647 h 176"/>
              <a:gd name="T30" fmla="*/ 2147483647 w 230"/>
              <a:gd name="T31" fmla="*/ 2147483647 h 176"/>
              <a:gd name="T32" fmla="*/ 2147483647 w 230"/>
              <a:gd name="T33" fmla="*/ 2147483647 h 176"/>
              <a:gd name="T34" fmla="*/ 2147483647 w 230"/>
              <a:gd name="T35" fmla="*/ 2147483647 h 176"/>
              <a:gd name="T36" fmla="*/ 2147483647 w 230"/>
              <a:gd name="T37" fmla="*/ 2147483647 h 176"/>
              <a:gd name="T38" fmla="*/ 2147483647 w 230"/>
              <a:gd name="T39" fmla="*/ 2147483647 h 176"/>
              <a:gd name="T40" fmla="*/ 2147483647 w 230"/>
              <a:gd name="T41" fmla="*/ 2147483647 h 176"/>
              <a:gd name="T42" fmla="*/ 2147483647 w 230"/>
              <a:gd name="T43" fmla="*/ 2147483647 h 176"/>
              <a:gd name="T44" fmla="*/ 2147483647 w 230"/>
              <a:gd name="T45" fmla="*/ 0 h 176"/>
              <a:gd name="T46" fmla="*/ 2147483647 w 230"/>
              <a:gd name="T47" fmla="*/ 0 h 176"/>
              <a:gd name="T48" fmla="*/ 2147483647 w 230"/>
              <a:gd name="T49" fmla="*/ 0 h 176"/>
              <a:gd name="T50" fmla="*/ 2147483647 w 230"/>
              <a:gd name="T51" fmla="*/ 2147483647 h 176"/>
              <a:gd name="T52" fmla="*/ 2147483647 w 230"/>
              <a:gd name="T53" fmla="*/ 2147483647 h 176"/>
              <a:gd name="T54" fmla="*/ 2147483647 w 230"/>
              <a:gd name="T55" fmla="*/ 2147483647 h 176"/>
              <a:gd name="T56" fmla="*/ 2147483647 w 230"/>
              <a:gd name="T57" fmla="*/ 2147483647 h 176"/>
              <a:gd name="T58" fmla="*/ 2147483647 w 230"/>
              <a:gd name="T59" fmla="*/ 2147483647 h 176"/>
              <a:gd name="T60" fmla="*/ 2147483647 w 230"/>
              <a:gd name="T61" fmla="*/ 2147483647 h 176"/>
              <a:gd name="T62" fmla="*/ 2147483647 w 230"/>
              <a:gd name="T63" fmla="*/ 2147483647 h 176"/>
              <a:gd name="T64" fmla="*/ 2147483647 w 230"/>
              <a:gd name="T65" fmla="*/ 2147483647 h 176"/>
              <a:gd name="T66" fmla="*/ 2147483647 w 230"/>
              <a:gd name="T67" fmla="*/ 2147483647 h 176"/>
              <a:gd name="T68" fmla="*/ 2147483647 w 230"/>
              <a:gd name="T69" fmla="*/ 2147483647 h 176"/>
              <a:gd name="T70" fmla="*/ 2147483647 w 230"/>
              <a:gd name="T71" fmla="*/ 2147483647 h 176"/>
              <a:gd name="T72" fmla="*/ 2147483647 w 230"/>
              <a:gd name="T73" fmla="*/ 2147483647 h 176"/>
              <a:gd name="T74" fmla="*/ 2147483647 w 230"/>
              <a:gd name="T75" fmla="*/ 2147483647 h 176"/>
              <a:gd name="T76" fmla="*/ 0 w 230"/>
              <a:gd name="T77" fmla="*/ 2147483647 h 176"/>
              <a:gd name="T78" fmla="*/ 0 w 230"/>
              <a:gd name="T79" fmla="*/ 2147483647 h 176"/>
              <a:gd name="T80" fmla="*/ 2147483647 w 230"/>
              <a:gd name="T81" fmla="*/ 2147483647 h 176"/>
              <a:gd name="T82" fmla="*/ 2147483647 w 230"/>
              <a:gd name="T83" fmla="*/ 2147483647 h 176"/>
              <a:gd name="T84" fmla="*/ 2147483647 w 230"/>
              <a:gd name="T85" fmla="*/ 2147483647 h 176"/>
              <a:gd name="T86" fmla="*/ 2147483647 w 230"/>
              <a:gd name="T87" fmla="*/ 2147483647 h 176"/>
              <a:gd name="T88" fmla="*/ 2147483647 w 230"/>
              <a:gd name="T89" fmla="*/ 2147483647 h 176"/>
              <a:gd name="T90" fmla="*/ 2147483647 w 230"/>
              <a:gd name="T91" fmla="*/ 2147483647 h 176"/>
              <a:gd name="T92" fmla="*/ 2147483647 w 230"/>
              <a:gd name="T93" fmla="*/ 2147483647 h 17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230"/>
              <a:gd name="T142" fmla="*/ 0 h 176"/>
              <a:gd name="T143" fmla="*/ 230 w 230"/>
              <a:gd name="T144" fmla="*/ 176 h 17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230" h="176">
                <a:moveTo>
                  <a:pt x="24" y="156"/>
                </a:moveTo>
                <a:lnTo>
                  <a:pt x="24" y="156"/>
                </a:lnTo>
                <a:lnTo>
                  <a:pt x="46" y="154"/>
                </a:lnTo>
                <a:lnTo>
                  <a:pt x="56" y="172"/>
                </a:lnTo>
                <a:lnTo>
                  <a:pt x="96" y="176"/>
                </a:lnTo>
                <a:lnTo>
                  <a:pt x="126" y="170"/>
                </a:lnTo>
                <a:lnTo>
                  <a:pt x="148" y="140"/>
                </a:lnTo>
                <a:lnTo>
                  <a:pt x="200" y="130"/>
                </a:lnTo>
                <a:lnTo>
                  <a:pt x="216" y="116"/>
                </a:lnTo>
                <a:lnTo>
                  <a:pt x="216" y="88"/>
                </a:lnTo>
                <a:lnTo>
                  <a:pt x="228" y="76"/>
                </a:lnTo>
                <a:lnTo>
                  <a:pt x="230" y="72"/>
                </a:lnTo>
                <a:lnTo>
                  <a:pt x="212" y="60"/>
                </a:lnTo>
                <a:lnTo>
                  <a:pt x="184" y="30"/>
                </a:lnTo>
                <a:lnTo>
                  <a:pt x="164" y="0"/>
                </a:lnTo>
                <a:lnTo>
                  <a:pt x="106" y="0"/>
                </a:lnTo>
                <a:lnTo>
                  <a:pt x="80" y="8"/>
                </a:lnTo>
                <a:lnTo>
                  <a:pt x="60" y="22"/>
                </a:lnTo>
                <a:lnTo>
                  <a:pt x="50" y="14"/>
                </a:lnTo>
                <a:lnTo>
                  <a:pt x="40" y="22"/>
                </a:lnTo>
                <a:lnTo>
                  <a:pt x="36" y="46"/>
                </a:lnTo>
                <a:lnTo>
                  <a:pt x="18" y="56"/>
                </a:lnTo>
                <a:lnTo>
                  <a:pt x="6" y="84"/>
                </a:lnTo>
                <a:lnTo>
                  <a:pt x="0" y="110"/>
                </a:lnTo>
                <a:lnTo>
                  <a:pt x="16" y="128"/>
                </a:lnTo>
                <a:lnTo>
                  <a:pt x="8" y="150"/>
                </a:lnTo>
                <a:lnTo>
                  <a:pt x="24" y="156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10" name="Freeform 11"/>
          <p:cNvSpPr>
            <a:spLocks/>
          </p:cNvSpPr>
          <p:nvPr/>
        </p:nvSpPr>
        <p:spPr bwMode="auto">
          <a:xfrm>
            <a:off x="6345238" y="4465638"/>
            <a:ext cx="1492250" cy="969962"/>
          </a:xfrm>
          <a:custGeom>
            <a:avLst/>
            <a:gdLst>
              <a:gd name="T0" fmla="*/ 2147483647 w 786"/>
              <a:gd name="T1" fmla="*/ 2147483647 h 554"/>
              <a:gd name="T2" fmla="*/ 2147483647 w 786"/>
              <a:gd name="T3" fmla="*/ 2147483647 h 554"/>
              <a:gd name="T4" fmla="*/ 2147483647 w 786"/>
              <a:gd name="T5" fmla="*/ 2147483647 h 554"/>
              <a:gd name="T6" fmla="*/ 2147483647 w 786"/>
              <a:gd name="T7" fmla="*/ 2147483647 h 554"/>
              <a:gd name="T8" fmla="*/ 2147483647 w 786"/>
              <a:gd name="T9" fmla="*/ 2147483647 h 554"/>
              <a:gd name="T10" fmla="*/ 2147483647 w 786"/>
              <a:gd name="T11" fmla="*/ 2147483647 h 554"/>
              <a:gd name="T12" fmla="*/ 2147483647 w 786"/>
              <a:gd name="T13" fmla="*/ 2147483647 h 554"/>
              <a:gd name="T14" fmla="*/ 2147483647 w 786"/>
              <a:gd name="T15" fmla="*/ 2147483647 h 554"/>
              <a:gd name="T16" fmla="*/ 2147483647 w 786"/>
              <a:gd name="T17" fmla="*/ 2147483647 h 554"/>
              <a:gd name="T18" fmla="*/ 2147483647 w 786"/>
              <a:gd name="T19" fmla="*/ 2147483647 h 554"/>
              <a:gd name="T20" fmla="*/ 2147483647 w 786"/>
              <a:gd name="T21" fmla="*/ 2147483647 h 554"/>
              <a:gd name="T22" fmla="*/ 2147483647 w 786"/>
              <a:gd name="T23" fmla="*/ 2147483647 h 554"/>
              <a:gd name="T24" fmla="*/ 2147483647 w 786"/>
              <a:gd name="T25" fmla="*/ 2147483647 h 554"/>
              <a:gd name="T26" fmla="*/ 2147483647 w 786"/>
              <a:gd name="T27" fmla="*/ 2147483647 h 554"/>
              <a:gd name="T28" fmla="*/ 2147483647 w 786"/>
              <a:gd name="T29" fmla="*/ 2147483647 h 554"/>
              <a:gd name="T30" fmla="*/ 2147483647 w 786"/>
              <a:gd name="T31" fmla="*/ 2147483647 h 554"/>
              <a:gd name="T32" fmla="*/ 2147483647 w 786"/>
              <a:gd name="T33" fmla="*/ 2147483647 h 554"/>
              <a:gd name="T34" fmla="*/ 2147483647 w 786"/>
              <a:gd name="T35" fmla="*/ 2147483647 h 554"/>
              <a:gd name="T36" fmla="*/ 2147483647 w 786"/>
              <a:gd name="T37" fmla="*/ 2147483647 h 554"/>
              <a:gd name="T38" fmla="*/ 2147483647 w 786"/>
              <a:gd name="T39" fmla="*/ 2147483647 h 554"/>
              <a:gd name="T40" fmla="*/ 2147483647 w 786"/>
              <a:gd name="T41" fmla="*/ 2147483647 h 554"/>
              <a:gd name="T42" fmla="*/ 2147483647 w 786"/>
              <a:gd name="T43" fmla="*/ 2147483647 h 554"/>
              <a:gd name="T44" fmla="*/ 2147483647 w 786"/>
              <a:gd name="T45" fmla="*/ 2147483647 h 554"/>
              <a:gd name="T46" fmla="*/ 2147483647 w 786"/>
              <a:gd name="T47" fmla="*/ 2147483647 h 554"/>
              <a:gd name="T48" fmla="*/ 2147483647 w 786"/>
              <a:gd name="T49" fmla="*/ 2147483647 h 554"/>
              <a:gd name="T50" fmla="*/ 2147483647 w 786"/>
              <a:gd name="T51" fmla="*/ 2147483647 h 554"/>
              <a:gd name="T52" fmla="*/ 2147483647 w 786"/>
              <a:gd name="T53" fmla="*/ 2147483647 h 554"/>
              <a:gd name="T54" fmla="*/ 2147483647 w 786"/>
              <a:gd name="T55" fmla="*/ 2147483647 h 554"/>
              <a:gd name="T56" fmla="*/ 2147483647 w 786"/>
              <a:gd name="T57" fmla="*/ 2147483647 h 554"/>
              <a:gd name="T58" fmla="*/ 2147483647 w 786"/>
              <a:gd name="T59" fmla="*/ 2147483647 h 554"/>
              <a:gd name="T60" fmla="*/ 2147483647 w 786"/>
              <a:gd name="T61" fmla="*/ 2147483647 h 554"/>
              <a:gd name="T62" fmla="*/ 2147483647 w 786"/>
              <a:gd name="T63" fmla="*/ 2147483647 h 554"/>
              <a:gd name="T64" fmla="*/ 2147483647 w 786"/>
              <a:gd name="T65" fmla="*/ 2147483647 h 554"/>
              <a:gd name="T66" fmla="*/ 2147483647 w 786"/>
              <a:gd name="T67" fmla="*/ 2147483647 h 554"/>
              <a:gd name="T68" fmla="*/ 2147483647 w 786"/>
              <a:gd name="T69" fmla="*/ 2147483647 h 554"/>
              <a:gd name="T70" fmla="*/ 2147483647 w 786"/>
              <a:gd name="T71" fmla="*/ 2147483647 h 554"/>
              <a:gd name="T72" fmla="*/ 2147483647 w 786"/>
              <a:gd name="T73" fmla="*/ 2147483647 h 554"/>
              <a:gd name="T74" fmla="*/ 2147483647 w 786"/>
              <a:gd name="T75" fmla="*/ 2147483647 h 554"/>
              <a:gd name="T76" fmla="*/ 2147483647 w 786"/>
              <a:gd name="T77" fmla="*/ 2147483647 h 554"/>
              <a:gd name="T78" fmla="*/ 2147483647 w 786"/>
              <a:gd name="T79" fmla="*/ 2147483647 h 554"/>
              <a:gd name="T80" fmla="*/ 2147483647 w 786"/>
              <a:gd name="T81" fmla="*/ 2147483647 h 554"/>
              <a:gd name="T82" fmla="*/ 2147483647 w 786"/>
              <a:gd name="T83" fmla="*/ 2147483647 h 554"/>
              <a:gd name="T84" fmla="*/ 2147483647 w 786"/>
              <a:gd name="T85" fmla="*/ 0 h 554"/>
              <a:gd name="T86" fmla="*/ 2147483647 w 786"/>
              <a:gd name="T87" fmla="*/ 2147483647 h 55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786"/>
              <a:gd name="T133" fmla="*/ 0 h 554"/>
              <a:gd name="T134" fmla="*/ 786 w 786"/>
              <a:gd name="T135" fmla="*/ 554 h 554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786" h="554">
                <a:moveTo>
                  <a:pt x="450" y="38"/>
                </a:moveTo>
                <a:lnTo>
                  <a:pt x="450" y="38"/>
                </a:lnTo>
                <a:lnTo>
                  <a:pt x="404" y="38"/>
                </a:lnTo>
                <a:lnTo>
                  <a:pt x="384" y="54"/>
                </a:lnTo>
                <a:lnTo>
                  <a:pt x="346" y="46"/>
                </a:lnTo>
                <a:lnTo>
                  <a:pt x="332" y="38"/>
                </a:lnTo>
                <a:lnTo>
                  <a:pt x="304" y="44"/>
                </a:lnTo>
                <a:lnTo>
                  <a:pt x="252" y="40"/>
                </a:lnTo>
                <a:lnTo>
                  <a:pt x="208" y="44"/>
                </a:lnTo>
                <a:lnTo>
                  <a:pt x="190" y="74"/>
                </a:lnTo>
                <a:lnTo>
                  <a:pt x="164" y="80"/>
                </a:lnTo>
                <a:lnTo>
                  <a:pt x="140" y="108"/>
                </a:lnTo>
                <a:lnTo>
                  <a:pt x="136" y="126"/>
                </a:lnTo>
                <a:lnTo>
                  <a:pt x="98" y="168"/>
                </a:lnTo>
                <a:lnTo>
                  <a:pt x="84" y="208"/>
                </a:lnTo>
                <a:lnTo>
                  <a:pt x="70" y="244"/>
                </a:lnTo>
                <a:lnTo>
                  <a:pt x="46" y="250"/>
                </a:lnTo>
                <a:lnTo>
                  <a:pt x="34" y="266"/>
                </a:lnTo>
                <a:lnTo>
                  <a:pt x="0" y="270"/>
                </a:lnTo>
                <a:lnTo>
                  <a:pt x="4" y="278"/>
                </a:lnTo>
                <a:lnTo>
                  <a:pt x="42" y="300"/>
                </a:lnTo>
                <a:lnTo>
                  <a:pt x="54" y="322"/>
                </a:lnTo>
                <a:lnTo>
                  <a:pt x="56" y="360"/>
                </a:lnTo>
                <a:lnTo>
                  <a:pt x="70" y="358"/>
                </a:lnTo>
                <a:lnTo>
                  <a:pt x="102" y="402"/>
                </a:lnTo>
                <a:lnTo>
                  <a:pt x="96" y="438"/>
                </a:lnTo>
                <a:lnTo>
                  <a:pt x="110" y="450"/>
                </a:lnTo>
                <a:lnTo>
                  <a:pt x="148" y="460"/>
                </a:lnTo>
                <a:lnTo>
                  <a:pt x="162" y="468"/>
                </a:lnTo>
                <a:lnTo>
                  <a:pt x="172" y="446"/>
                </a:lnTo>
                <a:lnTo>
                  <a:pt x="194" y="452"/>
                </a:lnTo>
                <a:lnTo>
                  <a:pt x="212" y="478"/>
                </a:lnTo>
                <a:lnTo>
                  <a:pt x="196" y="482"/>
                </a:lnTo>
                <a:lnTo>
                  <a:pt x="196" y="492"/>
                </a:lnTo>
                <a:lnTo>
                  <a:pt x="202" y="504"/>
                </a:lnTo>
                <a:lnTo>
                  <a:pt x="228" y="510"/>
                </a:lnTo>
                <a:lnTo>
                  <a:pt x="228" y="536"/>
                </a:lnTo>
                <a:lnTo>
                  <a:pt x="258" y="552"/>
                </a:lnTo>
                <a:lnTo>
                  <a:pt x="310" y="550"/>
                </a:lnTo>
                <a:lnTo>
                  <a:pt x="340" y="554"/>
                </a:lnTo>
                <a:lnTo>
                  <a:pt x="372" y="540"/>
                </a:lnTo>
                <a:lnTo>
                  <a:pt x="392" y="548"/>
                </a:lnTo>
                <a:lnTo>
                  <a:pt x="440" y="544"/>
                </a:lnTo>
                <a:lnTo>
                  <a:pt x="494" y="496"/>
                </a:lnTo>
                <a:lnTo>
                  <a:pt x="592" y="456"/>
                </a:lnTo>
                <a:lnTo>
                  <a:pt x="616" y="466"/>
                </a:lnTo>
                <a:lnTo>
                  <a:pt x="630" y="474"/>
                </a:lnTo>
                <a:lnTo>
                  <a:pt x="662" y="478"/>
                </a:lnTo>
                <a:lnTo>
                  <a:pt x="680" y="496"/>
                </a:lnTo>
                <a:lnTo>
                  <a:pt x="708" y="500"/>
                </a:lnTo>
                <a:lnTo>
                  <a:pt x="714" y="402"/>
                </a:lnTo>
                <a:lnTo>
                  <a:pt x="720" y="396"/>
                </a:lnTo>
                <a:lnTo>
                  <a:pt x="722" y="368"/>
                </a:lnTo>
                <a:lnTo>
                  <a:pt x="722" y="356"/>
                </a:lnTo>
                <a:lnTo>
                  <a:pt x="736" y="358"/>
                </a:lnTo>
                <a:lnTo>
                  <a:pt x="740" y="364"/>
                </a:lnTo>
                <a:lnTo>
                  <a:pt x="734" y="372"/>
                </a:lnTo>
                <a:lnTo>
                  <a:pt x="734" y="382"/>
                </a:lnTo>
                <a:lnTo>
                  <a:pt x="738" y="382"/>
                </a:lnTo>
                <a:lnTo>
                  <a:pt x="748" y="368"/>
                </a:lnTo>
                <a:lnTo>
                  <a:pt x="774" y="362"/>
                </a:lnTo>
                <a:lnTo>
                  <a:pt x="782" y="354"/>
                </a:lnTo>
                <a:lnTo>
                  <a:pt x="786" y="328"/>
                </a:lnTo>
                <a:lnTo>
                  <a:pt x="768" y="300"/>
                </a:lnTo>
                <a:lnTo>
                  <a:pt x="768" y="294"/>
                </a:lnTo>
                <a:lnTo>
                  <a:pt x="732" y="298"/>
                </a:lnTo>
                <a:lnTo>
                  <a:pt x="708" y="328"/>
                </a:lnTo>
                <a:lnTo>
                  <a:pt x="680" y="324"/>
                </a:lnTo>
                <a:lnTo>
                  <a:pt x="640" y="302"/>
                </a:lnTo>
                <a:lnTo>
                  <a:pt x="628" y="266"/>
                </a:lnTo>
                <a:lnTo>
                  <a:pt x="642" y="200"/>
                </a:lnTo>
                <a:lnTo>
                  <a:pt x="638" y="158"/>
                </a:lnTo>
                <a:lnTo>
                  <a:pt x="628" y="136"/>
                </a:lnTo>
                <a:lnTo>
                  <a:pt x="594" y="106"/>
                </a:lnTo>
                <a:lnTo>
                  <a:pt x="572" y="88"/>
                </a:lnTo>
                <a:lnTo>
                  <a:pt x="548" y="80"/>
                </a:lnTo>
                <a:lnTo>
                  <a:pt x="548" y="46"/>
                </a:lnTo>
                <a:lnTo>
                  <a:pt x="522" y="18"/>
                </a:lnTo>
                <a:lnTo>
                  <a:pt x="476" y="0"/>
                </a:lnTo>
                <a:lnTo>
                  <a:pt x="450" y="38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11" name="Freeform 12"/>
          <p:cNvSpPr>
            <a:spLocks/>
          </p:cNvSpPr>
          <p:nvPr/>
        </p:nvSpPr>
        <p:spPr bwMode="auto">
          <a:xfrm>
            <a:off x="5321300" y="4759325"/>
            <a:ext cx="458788" cy="298450"/>
          </a:xfrm>
          <a:custGeom>
            <a:avLst/>
            <a:gdLst>
              <a:gd name="T0" fmla="*/ 2147483647 w 242"/>
              <a:gd name="T1" fmla="*/ 2147483647 h 170"/>
              <a:gd name="T2" fmla="*/ 2147483647 w 242"/>
              <a:gd name="T3" fmla="*/ 2147483647 h 170"/>
              <a:gd name="T4" fmla="*/ 2147483647 w 242"/>
              <a:gd name="T5" fmla="*/ 2147483647 h 170"/>
              <a:gd name="T6" fmla="*/ 2147483647 w 242"/>
              <a:gd name="T7" fmla="*/ 2147483647 h 170"/>
              <a:gd name="T8" fmla="*/ 2147483647 w 242"/>
              <a:gd name="T9" fmla="*/ 2147483647 h 170"/>
              <a:gd name="T10" fmla="*/ 2147483647 w 242"/>
              <a:gd name="T11" fmla="*/ 2147483647 h 170"/>
              <a:gd name="T12" fmla="*/ 2147483647 w 242"/>
              <a:gd name="T13" fmla="*/ 2147483647 h 170"/>
              <a:gd name="T14" fmla="*/ 2147483647 w 242"/>
              <a:gd name="T15" fmla="*/ 2147483647 h 170"/>
              <a:gd name="T16" fmla="*/ 2147483647 w 242"/>
              <a:gd name="T17" fmla="*/ 2147483647 h 170"/>
              <a:gd name="T18" fmla="*/ 2147483647 w 242"/>
              <a:gd name="T19" fmla="*/ 2147483647 h 170"/>
              <a:gd name="T20" fmla="*/ 2147483647 w 242"/>
              <a:gd name="T21" fmla="*/ 2147483647 h 170"/>
              <a:gd name="T22" fmla="*/ 2147483647 w 242"/>
              <a:gd name="T23" fmla="*/ 2147483647 h 170"/>
              <a:gd name="T24" fmla="*/ 2147483647 w 242"/>
              <a:gd name="T25" fmla="*/ 2147483647 h 170"/>
              <a:gd name="T26" fmla="*/ 2147483647 w 242"/>
              <a:gd name="T27" fmla="*/ 2147483647 h 170"/>
              <a:gd name="T28" fmla="*/ 2147483647 w 242"/>
              <a:gd name="T29" fmla="*/ 2147483647 h 170"/>
              <a:gd name="T30" fmla="*/ 2147483647 w 242"/>
              <a:gd name="T31" fmla="*/ 2147483647 h 170"/>
              <a:gd name="T32" fmla="*/ 2147483647 w 242"/>
              <a:gd name="T33" fmla="*/ 2147483647 h 170"/>
              <a:gd name="T34" fmla="*/ 2147483647 w 242"/>
              <a:gd name="T35" fmla="*/ 2147483647 h 170"/>
              <a:gd name="T36" fmla="*/ 2147483647 w 242"/>
              <a:gd name="T37" fmla="*/ 2147483647 h 170"/>
              <a:gd name="T38" fmla="*/ 2147483647 w 242"/>
              <a:gd name="T39" fmla="*/ 0 h 170"/>
              <a:gd name="T40" fmla="*/ 2147483647 w 242"/>
              <a:gd name="T41" fmla="*/ 2147483647 h 170"/>
              <a:gd name="T42" fmla="*/ 2147483647 w 242"/>
              <a:gd name="T43" fmla="*/ 2147483647 h 170"/>
              <a:gd name="T44" fmla="*/ 2147483647 w 242"/>
              <a:gd name="T45" fmla="*/ 2147483647 h 170"/>
              <a:gd name="T46" fmla="*/ 2147483647 w 242"/>
              <a:gd name="T47" fmla="*/ 2147483647 h 170"/>
              <a:gd name="T48" fmla="*/ 2147483647 w 242"/>
              <a:gd name="T49" fmla="*/ 2147483647 h 170"/>
              <a:gd name="T50" fmla="*/ 2147483647 w 242"/>
              <a:gd name="T51" fmla="*/ 2147483647 h 170"/>
              <a:gd name="T52" fmla="*/ 2147483647 w 242"/>
              <a:gd name="T53" fmla="*/ 2147483647 h 170"/>
              <a:gd name="T54" fmla="*/ 2147483647 w 242"/>
              <a:gd name="T55" fmla="*/ 2147483647 h 170"/>
              <a:gd name="T56" fmla="*/ 0 w 242"/>
              <a:gd name="T57" fmla="*/ 2147483647 h 170"/>
              <a:gd name="T58" fmla="*/ 2147483647 w 242"/>
              <a:gd name="T59" fmla="*/ 2147483647 h 170"/>
              <a:gd name="T60" fmla="*/ 2147483647 w 242"/>
              <a:gd name="T61" fmla="*/ 2147483647 h 170"/>
              <a:gd name="T62" fmla="*/ 2147483647 w 242"/>
              <a:gd name="T63" fmla="*/ 2147483647 h 170"/>
              <a:gd name="T64" fmla="*/ 2147483647 w 242"/>
              <a:gd name="T65" fmla="*/ 2147483647 h 170"/>
              <a:gd name="T66" fmla="*/ 2147483647 w 242"/>
              <a:gd name="T67" fmla="*/ 2147483647 h 170"/>
              <a:gd name="T68" fmla="*/ 2147483647 w 242"/>
              <a:gd name="T69" fmla="*/ 2147483647 h 17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42"/>
              <a:gd name="T106" fmla="*/ 0 h 170"/>
              <a:gd name="T107" fmla="*/ 242 w 242"/>
              <a:gd name="T108" fmla="*/ 170 h 170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42" h="170">
                <a:moveTo>
                  <a:pt x="12" y="152"/>
                </a:moveTo>
                <a:lnTo>
                  <a:pt x="12" y="152"/>
                </a:lnTo>
                <a:lnTo>
                  <a:pt x="20" y="156"/>
                </a:lnTo>
                <a:lnTo>
                  <a:pt x="30" y="152"/>
                </a:lnTo>
                <a:lnTo>
                  <a:pt x="44" y="146"/>
                </a:lnTo>
                <a:lnTo>
                  <a:pt x="56" y="150"/>
                </a:lnTo>
                <a:lnTo>
                  <a:pt x="68" y="142"/>
                </a:lnTo>
                <a:lnTo>
                  <a:pt x="84" y="142"/>
                </a:lnTo>
                <a:lnTo>
                  <a:pt x="94" y="156"/>
                </a:lnTo>
                <a:lnTo>
                  <a:pt x="122" y="168"/>
                </a:lnTo>
                <a:lnTo>
                  <a:pt x="142" y="170"/>
                </a:lnTo>
                <a:lnTo>
                  <a:pt x="144" y="150"/>
                </a:lnTo>
                <a:lnTo>
                  <a:pt x="156" y="116"/>
                </a:lnTo>
                <a:lnTo>
                  <a:pt x="178" y="114"/>
                </a:lnTo>
                <a:lnTo>
                  <a:pt x="170" y="86"/>
                </a:lnTo>
                <a:lnTo>
                  <a:pt x="180" y="70"/>
                </a:lnTo>
                <a:lnTo>
                  <a:pt x="216" y="64"/>
                </a:lnTo>
                <a:lnTo>
                  <a:pt x="230" y="72"/>
                </a:lnTo>
                <a:lnTo>
                  <a:pt x="242" y="68"/>
                </a:lnTo>
                <a:lnTo>
                  <a:pt x="240" y="66"/>
                </a:lnTo>
                <a:lnTo>
                  <a:pt x="230" y="40"/>
                </a:lnTo>
                <a:lnTo>
                  <a:pt x="222" y="18"/>
                </a:lnTo>
                <a:lnTo>
                  <a:pt x="210" y="0"/>
                </a:lnTo>
                <a:lnTo>
                  <a:pt x="206" y="8"/>
                </a:lnTo>
                <a:lnTo>
                  <a:pt x="208" y="28"/>
                </a:lnTo>
                <a:lnTo>
                  <a:pt x="204" y="28"/>
                </a:lnTo>
                <a:lnTo>
                  <a:pt x="170" y="26"/>
                </a:lnTo>
                <a:lnTo>
                  <a:pt x="136" y="26"/>
                </a:lnTo>
                <a:lnTo>
                  <a:pt x="118" y="38"/>
                </a:lnTo>
                <a:lnTo>
                  <a:pt x="116" y="38"/>
                </a:lnTo>
                <a:lnTo>
                  <a:pt x="54" y="42"/>
                </a:lnTo>
                <a:lnTo>
                  <a:pt x="22" y="40"/>
                </a:lnTo>
                <a:lnTo>
                  <a:pt x="0" y="58"/>
                </a:lnTo>
                <a:lnTo>
                  <a:pt x="12" y="68"/>
                </a:lnTo>
                <a:lnTo>
                  <a:pt x="12" y="92"/>
                </a:lnTo>
                <a:lnTo>
                  <a:pt x="6" y="96"/>
                </a:lnTo>
                <a:lnTo>
                  <a:pt x="22" y="116"/>
                </a:lnTo>
                <a:lnTo>
                  <a:pt x="28" y="130"/>
                </a:lnTo>
                <a:lnTo>
                  <a:pt x="16" y="136"/>
                </a:lnTo>
                <a:lnTo>
                  <a:pt x="18" y="136"/>
                </a:lnTo>
                <a:lnTo>
                  <a:pt x="12" y="152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12" name="Freeform 13"/>
          <p:cNvSpPr>
            <a:spLocks/>
          </p:cNvSpPr>
          <p:nvPr/>
        </p:nvSpPr>
        <p:spPr bwMode="auto">
          <a:xfrm>
            <a:off x="6691313" y="5278438"/>
            <a:ext cx="1009650" cy="642937"/>
          </a:xfrm>
          <a:custGeom>
            <a:avLst/>
            <a:gdLst>
              <a:gd name="T0" fmla="*/ 2147483647 w 532"/>
              <a:gd name="T1" fmla="*/ 2147483647 h 368"/>
              <a:gd name="T2" fmla="*/ 2147483647 w 532"/>
              <a:gd name="T3" fmla="*/ 2147483647 h 368"/>
              <a:gd name="T4" fmla="*/ 2147483647 w 532"/>
              <a:gd name="T5" fmla="*/ 2147483647 h 368"/>
              <a:gd name="T6" fmla="*/ 2147483647 w 532"/>
              <a:gd name="T7" fmla="*/ 2147483647 h 368"/>
              <a:gd name="T8" fmla="*/ 2147483647 w 532"/>
              <a:gd name="T9" fmla="*/ 2147483647 h 368"/>
              <a:gd name="T10" fmla="*/ 2147483647 w 532"/>
              <a:gd name="T11" fmla="*/ 2147483647 h 368"/>
              <a:gd name="T12" fmla="*/ 2147483647 w 532"/>
              <a:gd name="T13" fmla="*/ 0 h 368"/>
              <a:gd name="T14" fmla="*/ 2147483647 w 532"/>
              <a:gd name="T15" fmla="*/ 2147483647 h 368"/>
              <a:gd name="T16" fmla="*/ 2147483647 w 532"/>
              <a:gd name="T17" fmla="*/ 2147483647 h 368"/>
              <a:gd name="T18" fmla="*/ 2147483647 w 532"/>
              <a:gd name="T19" fmla="*/ 2147483647 h 368"/>
              <a:gd name="T20" fmla="*/ 2147483647 w 532"/>
              <a:gd name="T21" fmla="*/ 2147483647 h 368"/>
              <a:gd name="T22" fmla="*/ 2147483647 w 532"/>
              <a:gd name="T23" fmla="*/ 2147483647 h 368"/>
              <a:gd name="T24" fmla="*/ 2147483647 w 532"/>
              <a:gd name="T25" fmla="*/ 2147483647 h 368"/>
              <a:gd name="T26" fmla="*/ 2147483647 w 532"/>
              <a:gd name="T27" fmla="*/ 2147483647 h 368"/>
              <a:gd name="T28" fmla="*/ 2147483647 w 532"/>
              <a:gd name="T29" fmla="*/ 2147483647 h 368"/>
              <a:gd name="T30" fmla="*/ 2147483647 w 532"/>
              <a:gd name="T31" fmla="*/ 2147483647 h 368"/>
              <a:gd name="T32" fmla="*/ 0 w 532"/>
              <a:gd name="T33" fmla="*/ 2147483647 h 368"/>
              <a:gd name="T34" fmla="*/ 0 w 532"/>
              <a:gd name="T35" fmla="*/ 2147483647 h 368"/>
              <a:gd name="T36" fmla="*/ 2147483647 w 532"/>
              <a:gd name="T37" fmla="*/ 2147483647 h 368"/>
              <a:gd name="T38" fmla="*/ 2147483647 w 532"/>
              <a:gd name="T39" fmla="*/ 2147483647 h 368"/>
              <a:gd name="T40" fmla="*/ 2147483647 w 532"/>
              <a:gd name="T41" fmla="*/ 2147483647 h 368"/>
              <a:gd name="T42" fmla="*/ 2147483647 w 532"/>
              <a:gd name="T43" fmla="*/ 2147483647 h 368"/>
              <a:gd name="T44" fmla="*/ 2147483647 w 532"/>
              <a:gd name="T45" fmla="*/ 2147483647 h 368"/>
              <a:gd name="T46" fmla="*/ 2147483647 w 532"/>
              <a:gd name="T47" fmla="*/ 2147483647 h 368"/>
              <a:gd name="T48" fmla="*/ 2147483647 w 532"/>
              <a:gd name="T49" fmla="*/ 2147483647 h 368"/>
              <a:gd name="T50" fmla="*/ 2147483647 w 532"/>
              <a:gd name="T51" fmla="*/ 2147483647 h 368"/>
              <a:gd name="T52" fmla="*/ 2147483647 w 532"/>
              <a:gd name="T53" fmla="*/ 2147483647 h 368"/>
              <a:gd name="T54" fmla="*/ 2147483647 w 532"/>
              <a:gd name="T55" fmla="*/ 2147483647 h 368"/>
              <a:gd name="T56" fmla="*/ 2147483647 w 532"/>
              <a:gd name="T57" fmla="*/ 2147483647 h 368"/>
              <a:gd name="T58" fmla="*/ 2147483647 w 532"/>
              <a:gd name="T59" fmla="*/ 2147483647 h 368"/>
              <a:gd name="T60" fmla="*/ 2147483647 w 532"/>
              <a:gd name="T61" fmla="*/ 2147483647 h 368"/>
              <a:gd name="T62" fmla="*/ 2147483647 w 532"/>
              <a:gd name="T63" fmla="*/ 2147483647 h 368"/>
              <a:gd name="T64" fmla="*/ 2147483647 w 532"/>
              <a:gd name="T65" fmla="*/ 2147483647 h 368"/>
              <a:gd name="T66" fmla="*/ 2147483647 w 532"/>
              <a:gd name="T67" fmla="*/ 2147483647 h 368"/>
              <a:gd name="T68" fmla="*/ 2147483647 w 532"/>
              <a:gd name="T69" fmla="*/ 2147483647 h 368"/>
              <a:gd name="T70" fmla="*/ 2147483647 w 532"/>
              <a:gd name="T71" fmla="*/ 2147483647 h 368"/>
              <a:gd name="T72" fmla="*/ 2147483647 w 532"/>
              <a:gd name="T73" fmla="*/ 2147483647 h 368"/>
              <a:gd name="T74" fmla="*/ 2147483647 w 532"/>
              <a:gd name="T75" fmla="*/ 2147483647 h 368"/>
              <a:gd name="T76" fmla="*/ 2147483647 w 532"/>
              <a:gd name="T77" fmla="*/ 2147483647 h 368"/>
              <a:gd name="T78" fmla="*/ 2147483647 w 532"/>
              <a:gd name="T79" fmla="*/ 2147483647 h 368"/>
              <a:gd name="T80" fmla="*/ 2147483647 w 532"/>
              <a:gd name="T81" fmla="*/ 2147483647 h 368"/>
              <a:gd name="T82" fmla="*/ 2147483647 w 532"/>
              <a:gd name="T83" fmla="*/ 2147483647 h 368"/>
              <a:gd name="T84" fmla="*/ 2147483647 w 532"/>
              <a:gd name="T85" fmla="*/ 2147483647 h 368"/>
              <a:gd name="T86" fmla="*/ 2147483647 w 532"/>
              <a:gd name="T87" fmla="*/ 2147483647 h 368"/>
              <a:gd name="T88" fmla="*/ 2147483647 w 532"/>
              <a:gd name="T89" fmla="*/ 2147483647 h 368"/>
              <a:gd name="T90" fmla="*/ 2147483647 w 532"/>
              <a:gd name="T91" fmla="*/ 2147483647 h 36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532"/>
              <a:gd name="T139" fmla="*/ 0 h 368"/>
              <a:gd name="T140" fmla="*/ 532 w 532"/>
              <a:gd name="T141" fmla="*/ 368 h 36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532" h="368">
                <a:moveTo>
                  <a:pt x="508" y="70"/>
                </a:moveTo>
                <a:lnTo>
                  <a:pt x="528" y="66"/>
                </a:lnTo>
                <a:lnTo>
                  <a:pt x="532" y="58"/>
                </a:lnTo>
                <a:lnTo>
                  <a:pt x="526" y="38"/>
                </a:lnTo>
                <a:lnTo>
                  <a:pt x="526" y="42"/>
                </a:lnTo>
                <a:lnTo>
                  <a:pt x="496" y="38"/>
                </a:lnTo>
                <a:lnTo>
                  <a:pt x="478" y="20"/>
                </a:lnTo>
                <a:lnTo>
                  <a:pt x="444" y="16"/>
                </a:lnTo>
                <a:lnTo>
                  <a:pt x="432" y="8"/>
                </a:lnTo>
                <a:lnTo>
                  <a:pt x="410" y="0"/>
                </a:lnTo>
                <a:lnTo>
                  <a:pt x="316" y="38"/>
                </a:lnTo>
                <a:lnTo>
                  <a:pt x="262" y="88"/>
                </a:lnTo>
                <a:lnTo>
                  <a:pt x="210" y="90"/>
                </a:lnTo>
                <a:lnTo>
                  <a:pt x="190" y="84"/>
                </a:lnTo>
                <a:lnTo>
                  <a:pt x="160" y="96"/>
                </a:lnTo>
                <a:lnTo>
                  <a:pt x="158" y="96"/>
                </a:lnTo>
                <a:lnTo>
                  <a:pt x="128" y="92"/>
                </a:lnTo>
                <a:lnTo>
                  <a:pt x="76" y="94"/>
                </a:lnTo>
                <a:lnTo>
                  <a:pt x="40" y="74"/>
                </a:lnTo>
                <a:lnTo>
                  <a:pt x="40" y="52"/>
                </a:lnTo>
                <a:lnTo>
                  <a:pt x="20" y="46"/>
                </a:lnTo>
                <a:lnTo>
                  <a:pt x="0" y="64"/>
                </a:lnTo>
                <a:lnTo>
                  <a:pt x="0" y="102"/>
                </a:lnTo>
                <a:lnTo>
                  <a:pt x="20" y="112"/>
                </a:lnTo>
                <a:lnTo>
                  <a:pt x="38" y="132"/>
                </a:lnTo>
                <a:lnTo>
                  <a:pt x="40" y="164"/>
                </a:lnTo>
                <a:lnTo>
                  <a:pt x="32" y="182"/>
                </a:lnTo>
                <a:lnTo>
                  <a:pt x="12" y="182"/>
                </a:lnTo>
                <a:lnTo>
                  <a:pt x="2" y="250"/>
                </a:lnTo>
                <a:lnTo>
                  <a:pt x="22" y="280"/>
                </a:lnTo>
                <a:lnTo>
                  <a:pt x="48" y="310"/>
                </a:lnTo>
                <a:lnTo>
                  <a:pt x="68" y="324"/>
                </a:lnTo>
                <a:lnTo>
                  <a:pt x="66" y="334"/>
                </a:lnTo>
                <a:lnTo>
                  <a:pt x="54" y="344"/>
                </a:lnTo>
                <a:lnTo>
                  <a:pt x="54" y="368"/>
                </a:lnTo>
                <a:lnTo>
                  <a:pt x="102" y="364"/>
                </a:lnTo>
                <a:lnTo>
                  <a:pt x="140" y="348"/>
                </a:lnTo>
                <a:lnTo>
                  <a:pt x="178" y="332"/>
                </a:lnTo>
                <a:lnTo>
                  <a:pt x="178" y="330"/>
                </a:lnTo>
                <a:lnTo>
                  <a:pt x="212" y="328"/>
                </a:lnTo>
                <a:lnTo>
                  <a:pt x="234" y="330"/>
                </a:lnTo>
                <a:lnTo>
                  <a:pt x="256" y="328"/>
                </a:lnTo>
                <a:lnTo>
                  <a:pt x="282" y="334"/>
                </a:lnTo>
                <a:lnTo>
                  <a:pt x="286" y="330"/>
                </a:lnTo>
                <a:lnTo>
                  <a:pt x="314" y="334"/>
                </a:lnTo>
                <a:lnTo>
                  <a:pt x="310" y="312"/>
                </a:lnTo>
                <a:lnTo>
                  <a:pt x="304" y="290"/>
                </a:lnTo>
                <a:lnTo>
                  <a:pt x="322" y="278"/>
                </a:lnTo>
                <a:lnTo>
                  <a:pt x="346" y="274"/>
                </a:lnTo>
                <a:lnTo>
                  <a:pt x="366" y="242"/>
                </a:lnTo>
                <a:lnTo>
                  <a:pt x="414" y="228"/>
                </a:lnTo>
                <a:lnTo>
                  <a:pt x="416" y="228"/>
                </a:lnTo>
                <a:lnTo>
                  <a:pt x="426" y="240"/>
                </a:lnTo>
                <a:lnTo>
                  <a:pt x="488" y="240"/>
                </a:lnTo>
                <a:lnTo>
                  <a:pt x="486" y="232"/>
                </a:lnTo>
                <a:lnTo>
                  <a:pt x="462" y="196"/>
                </a:lnTo>
                <a:lnTo>
                  <a:pt x="448" y="198"/>
                </a:lnTo>
                <a:lnTo>
                  <a:pt x="432" y="202"/>
                </a:lnTo>
                <a:lnTo>
                  <a:pt x="434" y="188"/>
                </a:lnTo>
                <a:lnTo>
                  <a:pt x="474" y="150"/>
                </a:lnTo>
                <a:lnTo>
                  <a:pt x="466" y="118"/>
                </a:lnTo>
                <a:lnTo>
                  <a:pt x="472" y="102"/>
                </a:lnTo>
                <a:lnTo>
                  <a:pt x="508" y="70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13" name="Freeform 14"/>
          <p:cNvSpPr>
            <a:spLocks/>
          </p:cNvSpPr>
          <p:nvPr/>
        </p:nvSpPr>
        <p:spPr bwMode="auto">
          <a:xfrm>
            <a:off x="5727700" y="4456113"/>
            <a:ext cx="1001713" cy="558800"/>
          </a:xfrm>
          <a:custGeom>
            <a:avLst/>
            <a:gdLst>
              <a:gd name="T0" fmla="*/ 2147483647 w 528"/>
              <a:gd name="T1" fmla="*/ 2147483647 h 320"/>
              <a:gd name="T2" fmla="*/ 2147483647 w 528"/>
              <a:gd name="T3" fmla="*/ 2147483647 h 320"/>
              <a:gd name="T4" fmla="*/ 2147483647 w 528"/>
              <a:gd name="T5" fmla="*/ 2147483647 h 320"/>
              <a:gd name="T6" fmla="*/ 2147483647 w 528"/>
              <a:gd name="T7" fmla="*/ 0 h 320"/>
              <a:gd name="T8" fmla="*/ 2147483647 w 528"/>
              <a:gd name="T9" fmla="*/ 2147483647 h 320"/>
              <a:gd name="T10" fmla="*/ 2147483647 w 528"/>
              <a:gd name="T11" fmla="*/ 2147483647 h 320"/>
              <a:gd name="T12" fmla="*/ 2147483647 w 528"/>
              <a:gd name="T13" fmla="*/ 2147483647 h 320"/>
              <a:gd name="T14" fmla="*/ 2147483647 w 528"/>
              <a:gd name="T15" fmla="*/ 2147483647 h 320"/>
              <a:gd name="T16" fmla="*/ 2147483647 w 528"/>
              <a:gd name="T17" fmla="*/ 2147483647 h 320"/>
              <a:gd name="T18" fmla="*/ 2147483647 w 528"/>
              <a:gd name="T19" fmla="*/ 2147483647 h 320"/>
              <a:gd name="T20" fmla="*/ 2147483647 w 528"/>
              <a:gd name="T21" fmla="*/ 2147483647 h 320"/>
              <a:gd name="T22" fmla="*/ 2147483647 w 528"/>
              <a:gd name="T23" fmla="*/ 2147483647 h 320"/>
              <a:gd name="T24" fmla="*/ 2147483647 w 528"/>
              <a:gd name="T25" fmla="*/ 2147483647 h 320"/>
              <a:gd name="T26" fmla="*/ 2147483647 w 528"/>
              <a:gd name="T27" fmla="*/ 2147483647 h 320"/>
              <a:gd name="T28" fmla="*/ 2147483647 w 528"/>
              <a:gd name="T29" fmla="*/ 2147483647 h 320"/>
              <a:gd name="T30" fmla="*/ 2147483647 w 528"/>
              <a:gd name="T31" fmla="*/ 2147483647 h 320"/>
              <a:gd name="T32" fmla="*/ 2147483647 w 528"/>
              <a:gd name="T33" fmla="*/ 2147483647 h 320"/>
              <a:gd name="T34" fmla="*/ 2147483647 w 528"/>
              <a:gd name="T35" fmla="*/ 2147483647 h 320"/>
              <a:gd name="T36" fmla="*/ 2147483647 w 528"/>
              <a:gd name="T37" fmla="*/ 2147483647 h 320"/>
              <a:gd name="T38" fmla="*/ 0 w 528"/>
              <a:gd name="T39" fmla="*/ 2147483647 h 320"/>
              <a:gd name="T40" fmla="*/ 2147483647 w 528"/>
              <a:gd name="T41" fmla="*/ 2147483647 h 320"/>
              <a:gd name="T42" fmla="*/ 2147483647 w 528"/>
              <a:gd name="T43" fmla="*/ 2147483647 h 320"/>
              <a:gd name="T44" fmla="*/ 2147483647 w 528"/>
              <a:gd name="T45" fmla="*/ 2147483647 h 320"/>
              <a:gd name="T46" fmla="*/ 2147483647 w 528"/>
              <a:gd name="T47" fmla="*/ 2147483647 h 320"/>
              <a:gd name="T48" fmla="*/ 2147483647 w 528"/>
              <a:gd name="T49" fmla="*/ 2147483647 h 320"/>
              <a:gd name="T50" fmla="*/ 2147483647 w 528"/>
              <a:gd name="T51" fmla="*/ 2147483647 h 320"/>
              <a:gd name="T52" fmla="*/ 2147483647 w 528"/>
              <a:gd name="T53" fmla="*/ 2147483647 h 320"/>
              <a:gd name="T54" fmla="*/ 2147483647 w 528"/>
              <a:gd name="T55" fmla="*/ 2147483647 h 320"/>
              <a:gd name="T56" fmla="*/ 2147483647 w 528"/>
              <a:gd name="T57" fmla="*/ 2147483647 h 320"/>
              <a:gd name="T58" fmla="*/ 2147483647 w 528"/>
              <a:gd name="T59" fmla="*/ 2147483647 h 320"/>
              <a:gd name="T60" fmla="*/ 2147483647 w 528"/>
              <a:gd name="T61" fmla="*/ 2147483647 h 320"/>
              <a:gd name="T62" fmla="*/ 2147483647 w 528"/>
              <a:gd name="T63" fmla="*/ 2147483647 h 320"/>
              <a:gd name="T64" fmla="*/ 2147483647 w 528"/>
              <a:gd name="T65" fmla="*/ 2147483647 h 320"/>
              <a:gd name="T66" fmla="*/ 2147483647 w 528"/>
              <a:gd name="T67" fmla="*/ 2147483647 h 320"/>
              <a:gd name="T68" fmla="*/ 2147483647 w 528"/>
              <a:gd name="T69" fmla="*/ 2147483647 h 320"/>
              <a:gd name="T70" fmla="*/ 2147483647 w 528"/>
              <a:gd name="T71" fmla="*/ 2147483647 h 320"/>
              <a:gd name="T72" fmla="*/ 2147483647 w 528"/>
              <a:gd name="T73" fmla="*/ 2147483647 h 320"/>
              <a:gd name="T74" fmla="*/ 2147483647 w 528"/>
              <a:gd name="T75" fmla="*/ 2147483647 h 320"/>
              <a:gd name="T76" fmla="*/ 2147483647 w 528"/>
              <a:gd name="T77" fmla="*/ 2147483647 h 320"/>
              <a:gd name="T78" fmla="*/ 2147483647 w 528"/>
              <a:gd name="T79" fmla="*/ 2147483647 h 320"/>
              <a:gd name="T80" fmla="*/ 2147483647 w 528"/>
              <a:gd name="T81" fmla="*/ 2147483647 h 320"/>
              <a:gd name="T82" fmla="*/ 2147483647 w 528"/>
              <a:gd name="T83" fmla="*/ 2147483647 h 320"/>
              <a:gd name="T84" fmla="*/ 2147483647 w 528"/>
              <a:gd name="T85" fmla="*/ 2147483647 h 320"/>
              <a:gd name="T86" fmla="*/ 2147483647 w 528"/>
              <a:gd name="T87" fmla="*/ 2147483647 h 320"/>
              <a:gd name="T88" fmla="*/ 2147483647 w 528"/>
              <a:gd name="T89" fmla="*/ 2147483647 h 320"/>
              <a:gd name="T90" fmla="*/ 2147483647 w 528"/>
              <a:gd name="T91" fmla="*/ 2147483647 h 320"/>
              <a:gd name="T92" fmla="*/ 2147483647 w 528"/>
              <a:gd name="T93" fmla="*/ 2147483647 h 320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28"/>
              <a:gd name="T142" fmla="*/ 0 h 320"/>
              <a:gd name="T143" fmla="*/ 528 w 528"/>
              <a:gd name="T144" fmla="*/ 320 h 320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28" h="320">
                <a:moveTo>
                  <a:pt x="492" y="34"/>
                </a:moveTo>
                <a:lnTo>
                  <a:pt x="492" y="34"/>
                </a:lnTo>
                <a:lnTo>
                  <a:pt x="478" y="6"/>
                </a:lnTo>
                <a:lnTo>
                  <a:pt x="464" y="6"/>
                </a:lnTo>
                <a:lnTo>
                  <a:pt x="444" y="18"/>
                </a:lnTo>
                <a:lnTo>
                  <a:pt x="428" y="0"/>
                </a:lnTo>
                <a:lnTo>
                  <a:pt x="388" y="2"/>
                </a:lnTo>
                <a:lnTo>
                  <a:pt x="354" y="8"/>
                </a:lnTo>
                <a:lnTo>
                  <a:pt x="318" y="50"/>
                </a:lnTo>
                <a:lnTo>
                  <a:pt x="290" y="52"/>
                </a:lnTo>
                <a:lnTo>
                  <a:pt x="280" y="46"/>
                </a:lnTo>
                <a:lnTo>
                  <a:pt x="252" y="52"/>
                </a:lnTo>
                <a:lnTo>
                  <a:pt x="226" y="64"/>
                </a:lnTo>
                <a:lnTo>
                  <a:pt x="212" y="64"/>
                </a:lnTo>
                <a:lnTo>
                  <a:pt x="208" y="86"/>
                </a:lnTo>
                <a:lnTo>
                  <a:pt x="148" y="88"/>
                </a:lnTo>
                <a:lnTo>
                  <a:pt x="108" y="80"/>
                </a:lnTo>
                <a:lnTo>
                  <a:pt x="90" y="64"/>
                </a:lnTo>
                <a:lnTo>
                  <a:pt x="80" y="82"/>
                </a:lnTo>
                <a:lnTo>
                  <a:pt x="64" y="88"/>
                </a:lnTo>
                <a:lnTo>
                  <a:pt x="50" y="88"/>
                </a:lnTo>
                <a:lnTo>
                  <a:pt x="52" y="118"/>
                </a:lnTo>
                <a:lnTo>
                  <a:pt x="42" y="152"/>
                </a:lnTo>
                <a:lnTo>
                  <a:pt x="6" y="166"/>
                </a:lnTo>
                <a:lnTo>
                  <a:pt x="0" y="170"/>
                </a:lnTo>
                <a:lnTo>
                  <a:pt x="14" y="190"/>
                </a:lnTo>
                <a:lnTo>
                  <a:pt x="22" y="212"/>
                </a:lnTo>
                <a:lnTo>
                  <a:pt x="32" y="236"/>
                </a:lnTo>
                <a:lnTo>
                  <a:pt x="68" y="254"/>
                </a:lnTo>
                <a:lnTo>
                  <a:pt x="82" y="280"/>
                </a:lnTo>
                <a:lnTo>
                  <a:pt x="104" y="288"/>
                </a:lnTo>
                <a:lnTo>
                  <a:pt x="124" y="306"/>
                </a:lnTo>
                <a:lnTo>
                  <a:pt x="148" y="316"/>
                </a:lnTo>
                <a:lnTo>
                  <a:pt x="178" y="320"/>
                </a:lnTo>
                <a:lnTo>
                  <a:pt x="198" y="294"/>
                </a:lnTo>
                <a:lnTo>
                  <a:pt x="242" y="286"/>
                </a:lnTo>
                <a:lnTo>
                  <a:pt x="264" y="264"/>
                </a:lnTo>
                <a:lnTo>
                  <a:pt x="286" y="258"/>
                </a:lnTo>
                <a:lnTo>
                  <a:pt x="302" y="272"/>
                </a:lnTo>
                <a:lnTo>
                  <a:pt x="318" y="270"/>
                </a:lnTo>
                <a:lnTo>
                  <a:pt x="356" y="266"/>
                </a:lnTo>
                <a:lnTo>
                  <a:pt x="368" y="252"/>
                </a:lnTo>
                <a:lnTo>
                  <a:pt x="392" y="244"/>
                </a:lnTo>
                <a:lnTo>
                  <a:pt x="404" y="212"/>
                </a:lnTo>
                <a:lnTo>
                  <a:pt x="420" y="172"/>
                </a:lnTo>
                <a:lnTo>
                  <a:pt x="456" y="130"/>
                </a:lnTo>
                <a:lnTo>
                  <a:pt x="460" y="110"/>
                </a:lnTo>
                <a:lnTo>
                  <a:pt x="486" y="80"/>
                </a:lnTo>
                <a:lnTo>
                  <a:pt x="512" y="74"/>
                </a:lnTo>
                <a:lnTo>
                  <a:pt x="528" y="48"/>
                </a:lnTo>
                <a:lnTo>
                  <a:pt x="524" y="36"/>
                </a:lnTo>
                <a:lnTo>
                  <a:pt x="492" y="34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14" name="Freeform 15"/>
          <p:cNvSpPr>
            <a:spLocks/>
          </p:cNvSpPr>
          <p:nvPr/>
        </p:nvSpPr>
        <p:spPr bwMode="auto">
          <a:xfrm>
            <a:off x="5827713" y="4252913"/>
            <a:ext cx="804862" cy="342900"/>
          </a:xfrm>
          <a:custGeom>
            <a:avLst/>
            <a:gdLst>
              <a:gd name="T0" fmla="*/ 2147483647 w 424"/>
              <a:gd name="T1" fmla="*/ 2147483647 h 196"/>
              <a:gd name="T2" fmla="*/ 2147483647 w 424"/>
              <a:gd name="T3" fmla="*/ 2147483647 h 196"/>
              <a:gd name="T4" fmla="*/ 2147483647 w 424"/>
              <a:gd name="T5" fmla="*/ 2147483647 h 196"/>
              <a:gd name="T6" fmla="*/ 2147483647 w 424"/>
              <a:gd name="T7" fmla="*/ 2147483647 h 196"/>
              <a:gd name="T8" fmla="*/ 2147483647 w 424"/>
              <a:gd name="T9" fmla="*/ 2147483647 h 196"/>
              <a:gd name="T10" fmla="*/ 2147483647 w 424"/>
              <a:gd name="T11" fmla="*/ 2147483647 h 196"/>
              <a:gd name="T12" fmla="*/ 2147483647 w 424"/>
              <a:gd name="T13" fmla="*/ 2147483647 h 196"/>
              <a:gd name="T14" fmla="*/ 2147483647 w 424"/>
              <a:gd name="T15" fmla="*/ 2147483647 h 196"/>
              <a:gd name="T16" fmla="*/ 2147483647 w 424"/>
              <a:gd name="T17" fmla="*/ 0 h 196"/>
              <a:gd name="T18" fmla="*/ 2147483647 w 424"/>
              <a:gd name="T19" fmla="*/ 2147483647 h 196"/>
              <a:gd name="T20" fmla="*/ 2147483647 w 424"/>
              <a:gd name="T21" fmla="*/ 2147483647 h 196"/>
              <a:gd name="T22" fmla="*/ 2147483647 w 424"/>
              <a:gd name="T23" fmla="*/ 2147483647 h 196"/>
              <a:gd name="T24" fmla="*/ 2147483647 w 424"/>
              <a:gd name="T25" fmla="*/ 2147483647 h 196"/>
              <a:gd name="T26" fmla="*/ 2147483647 w 424"/>
              <a:gd name="T27" fmla="*/ 2147483647 h 196"/>
              <a:gd name="T28" fmla="*/ 2147483647 w 424"/>
              <a:gd name="T29" fmla="*/ 2147483647 h 196"/>
              <a:gd name="T30" fmla="*/ 2147483647 w 424"/>
              <a:gd name="T31" fmla="*/ 2147483647 h 196"/>
              <a:gd name="T32" fmla="*/ 0 w 424"/>
              <a:gd name="T33" fmla="*/ 2147483647 h 196"/>
              <a:gd name="T34" fmla="*/ 2147483647 w 424"/>
              <a:gd name="T35" fmla="*/ 2147483647 h 196"/>
              <a:gd name="T36" fmla="*/ 2147483647 w 424"/>
              <a:gd name="T37" fmla="*/ 2147483647 h 196"/>
              <a:gd name="T38" fmla="*/ 2147483647 w 424"/>
              <a:gd name="T39" fmla="*/ 2147483647 h 196"/>
              <a:gd name="T40" fmla="*/ 2147483647 w 424"/>
              <a:gd name="T41" fmla="*/ 2147483647 h 196"/>
              <a:gd name="T42" fmla="*/ 2147483647 w 424"/>
              <a:gd name="T43" fmla="*/ 2147483647 h 196"/>
              <a:gd name="T44" fmla="*/ 2147483647 w 424"/>
              <a:gd name="T45" fmla="*/ 2147483647 h 196"/>
              <a:gd name="T46" fmla="*/ 2147483647 w 424"/>
              <a:gd name="T47" fmla="*/ 2147483647 h 196"/>
              <a:gd name="T48" fmla="*/ 2147483647 w 424"/>
              <a:gd name="T49" fmla="*/ 2147483647 h 196"/>
              <a:gd name="T50" fmla="*/ 2147483647 w 424"/>
              <a:gd name="T51" fmla="*/ 2147483647 h 196"/>
              <a:gd name="T52" fmla="*/ 2147483647 w 424"/>
              <a:gd name="T53" fmla="*/ 2147483647 h 196"/>
              <a:gd name="T54" fmla="*/ 2147483647 w 424"/>
              <a:gd name="T55" fmla="*/ 2147483647 h 196"/>
              <a:gd name="T56" fmla="*/ 2147483647 w 424"/>
              <a:gd name="T57" fmla="*/ 2147483647 h 196"/>
              <a:gd name="T58" fmla="*/ 2147483647 w 424"/>
              <a:gd name="T59" fmla="*/ 2147483647 h 196"/>
              <a:gd name="T60" fmla="*/ 2147483647 w 424"/>
              <a:gd name="T61" fmla="*/ 2147483647 h 196"/>
              <a:gd name="T62" fmla="*/ 2147483647 w 424"/>
              <a:gd name="T63" fmla="*/ 2147483647 h 196"/>
              <a:gd name="T64" fmla="*/ 2147483647 w 424"/>
              <a:gd name="T65" fmla="*/ 2147483647 h 196"/>
              <a:gd name="T66" fmla="*/ 2147483647 w 424"/>
              <a:gd name="T67" fmla="*/ 2147483647 h 196"/>
              <a:gd name="T68" fmla="*/ 2147483647 w 424"/>
              <a:gd name="T69" fmla="*/ 2147483647 h 196"/>
              <a:gd name="T70" fmla="*/ 2147483647 w 424"/>
              <a:gd name="T71" fmla="*/ 2147483647 h 196"/>
              <a:gd name="T72" fmla="*/ 2147483647 w 424"/>
              <a:gd name="T73" fmla="*/ 2147483647 h 19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24"/>
              <a:gd name="T112" fmla="*/ 0 h 196"/>
              <a:gd name="T113" fmla="*/ 424 w 424"/>
              <a:gd name="T114" fmla="*/ 196 h 19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24" h="196">
                <a:moveTo>
                  <a:pt x="394" y="24"/>
                </a:moveTo>
                <a:lnTo>
                  <a:pt x="394" y="24"/>
                </a:lnTo>
                <a:lnTo>
                  <a:pt x="372" y="10"/>
                </a:lnTo>
                <a:lnTo>
                  <a:pt x="356" y="8"/>
                </a:lnTo>
                <a:lnTo>
                  <a:pt x="346" y="18"/>
                </a:lnTo>
                <a:lnTo>
                  <a:pt x="276" y="24"/>
                </a:lnTo>
                <a:lnTo>
                  <a:pt x="266" y="42"/>
                </a:lnTo>
                <a:lnTo>
                  <a:pt x="222" y="38"/>
                </a:lnTo>
                <a:lnTo>
                  <a:pt x="226" y="18"/>
                </a:lnTo>
                <a:lnTo>
                  <a:pt x="216" y="2"/>
                </a:lnTo>
                <a:lnTo>
                  <a:pt x="204" y="0"/>
                </a:lnTo>
                <a:lnTo>
                  <a:pt x="192" y="12"/>
                </a:lnTo>
                <a:lnTo>
                  <a:pt x="162" y="16"/>
                </a:lnTo>
                <a:lnTo>
                  <a:pt x="150" y="2"/>
                </a:lnTo>
                <a:lnTo>
                  <a:pt x="124" y="8"/>
                </a:lnTo>
                <a:lnTo>
                  <a:pt x="116" y="14"/>
                </a:lnTo>
                <a:lnTo>
                  <a:pt x="96" y="56"/>
                </a:lnTo>
                <a:lnTo>
                  <a:pt x="78" y="74"/>
                </a:lnTo>
                <a:lnTo>
                  <a:pt x="12" y="80"/>
                </a:lnTo>
                <a:lnTo>
                  <a:pt x="0" y="92"/>
                </a:lnTo>
                <a:lnTo>
                  <a:pt x="10" y="136"/>
                </a:lnTo>
                <a:lnTo>
                  <a:pt x="28" y="172"/>
                </a:lnTo>
                <a:lnTo>
                  <a:pt x="48" y="188"/>
                </a:lnTo>
                <a:lnTo>
                  <a:pt x="88" y="196"/>
                </a:lnTo>
                <a:lnTo>
                  <a:pt x="142" y="192"/>
                </a:lnTo>
                <a:lnTo>
                  <a:pt x="144" y="170"/>
                </a:lnTo>
                <a:lnTo>
                  <a:pt x="162" y="170"/>
                </a:lnTo>
                <a:lnTo>
                  <a:pt x="188" y="160"/>
                </a:lnTo>
                <a:lnTo>
                  <a:pt x="218" y="154"/>
                </a:lnTo>
                <a:lnTo>
                  <a:pt x="230" y="160"/>
                </a:lnTo>
                <a:lnTo>
                  <a:pt x="252" y="158"/>
                </a:lnTo>
                <a:lnTo>
                  <a:pt x="290" y="116"/>
                </a:lnTo>
                <a:lnTo>
                  <a:pt x="326" y="110"/>
                </a:lnTo>
                <a:lnTo>
                  <a:pt x="368" y="108"/>
                </a:lnTo>
                <a:lnTo>
                  <a:pt x="384" y="124"/>
                </a:lnTo>
                <a:lnTo>
                  <a:pt x="398" y="114"/>
                </a:lnTo>
                <a:lnTo>
                  <a:pt x="402" y="90"/>
                </a:lnTo>
                <a:lnTo>
                  <a:pt x="418" y="82"/>
                </a:lnTo>
                <a:lnTo>
                  <a:pt x="414" y="46"/>
                </a:lnTo>
                <a:lnTo>
                  <a:pt x="424" y="40"/>
                </a:lnTo>
                <a:lnTo>
                  <a:pt x="394" y="24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15" name="Freeform 16"/>
          <p:cNvSpPr>
            <a:spLocks/>
          </p:cNvSpPr>
          <p:nvPr/>
        </p:nvSpPr>
        <p:spPr bwMode="auto">
          <a:xfrm>
            <a:off x="5311775" y="4878388"/>
            <a:ext cx="917575" cy="801687"/>
          </a:xfrm>
          <a:custGeom>
            <a:avLst/>
            <a:gdLst>
              <a:gd name="T0" fmla="*/ 2147483647 w 484"/>
              <a:gd name="T1" fmla="*/ 2147483647 h 458"/>
              <a:gd name="T2" fmla="*/ 2147483647 w 484"/>
              <a:gd name="T3" fmla="*/ 2147483647 h 458"/>
              <a:gd name="T4" fmla="*/ 2147483647 w 484"/>
              <a:gd name="T5" fmla="*/ 2147483647 h 458"/>
              <a:gd name="T6" fmla="*/ 2147483647 w 484"/>
              <a:gd name="T7" fmla="*/ 2147483647 h 458"/>
              <a:gd name="T8" fmla="*/ 2147483647 w 484"/>
              <a:gd name="T9" fmla="*/ 2147483647 h 458"/>
              <a:gd name="T10" fmla="*/ 2147483647 w 484"/>
              <a:gd name="T11" fmla="*/ 2147483647 h 458"/>
              <a:gd name="T12" fmla="*/ 2147483647 w 484"/>
              <a:gd name="T13" fmla="*/ 2147483647 h 458"/>
              <a:gd name="T14" fmla="*/ 2147483647 w 484"/>
              <a:gd name="T15" fmla="*/ 2147483647 h 458"/>
              <a:gd name="T16" fmla="*/ 2147483647 w 484"/>
              <a:gd name="T17" fmla="*/ 2147483647 h 458"/>
              <a:gd name="T18" fmla="*/ 2147483647 w 484"/>
              <a:gd name="T19" fmla="*/ 2147483647 h 458"/>
              <a:gd name="T20" fmla="*/ 2147483647 w 484"/>
              <a:gd name="T21" fmla="*/ 2147483647 h 458"/>
              <a:gd name="T22" fmla="*/ 2147483647 w 484"/>
              <a:gd name="T23" fmla="*/ 2147483647 h 458"/>
              <a:gd name="T24" fmla="*/ 2147483647 w 484"/>
              <a:gd name="T25" fmla="*/ 2147483647 h 458"/>
              <a:gd name="T26" fmla="*/ 2147483647 w 484"/>
              <a:gd name="T27" fmla="*/ 2147483647 h 458"/>
              <a:gd name="T28" fmla="*/ 2147483647 w 484"/>
              <a:gd name="T29" fmla="*/ 2147483647 h 458"/>
              <a:gd name="T30" fmla="*/ 2147483647 w 484"/>
              <a:gd name="T31" fmla="*/ 2147483647 h 458"/>
              <a:gd name="T32" fmla="*/ 2147483647 w 484"/>
              <a:gd name="T33" fmla="*/ 2147483647 h 458"/>
              <a:gd name="T34" fmla="*/ 2147483647 w 484"/>
              <a:gd name="T35" fmla="*/ 2147483647 h 458"/>
              <a:gd name="T36" fmla="*/ 2147483647 w 484"/>
              <a:gd name="T37" fmla="*/ 2147483647 h 458"/>
              <a:gd name="T38" fmla="*/ 2147483647 w 484"/>
              <a:gd name="T39" fmla="*/ 2147483647 h 458"/>
              <a:gd name="T40" fmla="*/ 2147483647 w 484"/>
              <a:gd name="T41" fmla="*/ 2147483647 h 458"/>
              <a:gd name="T42" fmla="*/ 2147483647 w 484"/>
              <a:gd name="T43" fmla="*/ 2147483647 h 458"/>
              <a:gd name="T44" fmla="*/ 2147483647 w 484"/>
              <a:gd name="T45" fmla="*/ 2147483647 h 458"/>
              <a:gd name="T46" fmla="*/ 2147483647 w 484"/>
              <a:gd name="T47" fmla="*/ 2147483647 h 458"/>
              <a:gd name="T48" fmla="*/ 2147483647 w 484"/>
              <a:gd name="T49" fmla="*/ 2147483647 h 458"/>
              <a:gd name="T50" fmla="*/ 2147483647 w 484"/>
              <a:gd name="T51" fmla="*/ 2147483647 h 458"/>
              <a:gd name="T52" fmla="*/ 2147483647 w 484"/>
              <a:gd name="T53" fmla="*/ 2147483647 h 458"/>
              <a:gd name="T54" fmla="*/ 2147483647 w 484"/>
              <a:gd name="T55" fmla="*/ 2147483647 h 458"/>
              <a:gd name="T56" fmla="*/ 2147483647 w 484"/>
              <a:gd name="T57" fmla="*/ 2147483647 h 458"/>
              <a:gd name="T58" fmla="*/ 2147483647 w 484"/>
              <a:gd name="T59" fmla="*/ 2147483647 h 458"/>
              <a:gd name="T60" fmla="*/ 2147483647 w 484"/>
              <a:gd name="T61" fmla="*/ 2147483647 h 458"/>
              <a:gd name="T62" fmla="*/ 2147483647 w 484"/>
              <a:gd name="T63" fmla="*/ 2147483647 h 458"/>
              <a:gd name="T64" fmla="*/ 2147483647 w 484"/>
              <a:gd name="T65" fmla="*/ 2147483647 h 458"/>
              <a:gd name="T66" fmla="*/ 2147483647 w 484"/>
              <a:gd name="T67" fmla="*/ 2147483647 h 458"/>
              <a:gd name="T68" fmla="*/ 2147483647 w 484"/>
              <a:gd name="T69" fmla="*/ 2147483647 h 458"/>
              <a:gd name="T70" fmla="*/ 0 w 484"/>
              <a:gd name="T71" fmla="*/ 2147483647 h 458"/>
              <a:gd name="T72" fmla="*/ 2147483647 w 484"/>
              <a:gd name="T73" fmla="*/ 2147483647 h 458"/>
              <a:gd name="T74" fmla="*/ 2147483647 w 484"/>
              <a:gd name="T75" fmla="*/ 2147483647 h 458"/>
              <a:gd name="T76" fmla="*/ 2147483647 w 484"/>
              <a:gd name="T77" fmla="*/ 2147483647 h 458"/>
              <a:gd name="T78" fmla="*/ 2147483647 w 484"/>
              <a:gd name="T79" fmla="*/ 2147483647 h 458"/>
              <a:gd name="T80" fmla="*/ 2147483647 w 484"/>
              <a:gd name="T81" fmla="*/ 2147483647 h 458"/>
              <a:gd name="T82" fmla="*/ 2147483647 w 484"/>
              <a:gd name="T83" fmla="*/ 2147483647 h 458"/>
              <a:gd name="T84" fmla="*/ 2147483647 w 484"/>
              <a:gd name="T85" fmla="*/ 2147483647 h 458"/>
              <a:gd name="T86" fmla="*/ 2147483647 w 484"/>
              <a:gd name="T87" fmla="*/ 2147483647 h 458"/>
              <a:gd name="T88" fmla="*/ 2147483647 w 484"/>
              <a:gd name="T89" fmla="*/ 2147483647 h 458"/>
              <a:gd name="T90" fmla="*/ 2147483647 w 484"/>
              <a:gd name="T91" fmla="*/ 2147483647 h 458"/>
              <a:gd name="T92" fmla="*/ 2147483647 w 484"/>
              <a:gd name="T93" fmla="*/ 2147483647 h 458"/>
              <a:gd name="T94" fmla="*/ 2147483647 w 484"/>
              <a:gd name="T95" fmla="*/ 2147483647 h 458"/>
              <a:gd name="T96" fmla="*/ 2147483647 w 484"/>
              <a:gd name="T97" fmla="*/ 2147483647 h 458"/>
              <a:gd name="T98" fmla="*/ 2147483647 w 484"/>
              <a:gd name="T99" fmla="*/ 2147483647 h 45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484"/>
              <a:gd name="T151" fmla="*/ 0 h 458"/>
              <a:gd name="T152" fmla="*/ 484 w 484"/>
              <a:gd name="T153" fmla="*/ 458 h 458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484" h="458">
                <a:moveTo>
                  <a:pt x="384" y="458"/>
                </a:moveTo>
                <a:lnTo>
                  <a:pt x="384" y="458"/>
                </a:lnTo>
                <a:lnTo>
                  <a:pt x="390" y="448"/>
                </a:lnTo>
                <a:lnTo>
                  <a:pt x="370" y="434"/>
                </a:lnTo>
                <a:lnTo>
                  <a:pt x="348" y="416"/>
                </a:lnTo>
                <a:lnTo>
                  <a:pt x="334" y="396"/>
                </a:lnTo>
                <a:lnTo>
                  <a:pt x="302" y="362"/>
                </a:lnTo>
                <a:lnTo>
                  <a:pt x="302" y="346"/>
                </a:lnTo>
                <a:lnTo>
                  <a:pt x="282" y="344"/>
                </a:lnTo>
                <a:lnTo>
                  <a:pt x="262" y="322"/>
                </a:lnTo>
                <a:lnTo>
                  <a:pt x="256" y="292"/>
                </a:lnTo>
                <a:lnTo>
                  <a:pt x="200" y="240"/>
                </a:lnTo>
                <a:lnTo>
                  <a:pt x="198" y="210"/>
                </a:lnTo>
                <a:lnTo>
                  <a:pt x="182" y="188"/>
                </a:lnTo>
                <a:lnTo>
                  <a:pt x="180" y="146"/>
                </a:lnTo>
                <a:lnTo>
                  <a:pt x="204" y="140"/>
                </a:lnTo>
                <a:lnTo>
                  <a:pt x="212" y="154"/>
                </a:lnTo>
                <a:lnTo>
                  <a:pt x="220" y="154"/>
                </a:lnTo>
                <a:lnTo>
                  <a:pt x="224" y="142"/>
                </a:lnTo>
                <a:lnTo>
                  <a:pt x="256" y="132"/>
                </a:lnTo>
                <a:lnTo>
                  <a:pt x="288" y="130"/>
                </a:lnTo>
                <a:lnTo>
                  <a:pt x="320" y="136"/>
                </a:lnTo>
                <a:lnTo>
                  <a:pt x="332" y="156"/>
                </a:lnTo>
                <a:lnTo>
                  <a:pt x="368" y="156"/>
                </a:lnTo>
                <a:lnTo>
                  <a:pt x="382" y="150"/>
                </a:lnTo>
                <a:lnTo>
                  <a:pt x="420" y="152"/>
                </a:lnTo>
                <a:lnTo>
                  <a:pt x="434" y="160"/>
                </a:lnTo>
                <a:lnTo>
                  <a:pt x="432" y="176"/>
                </a:lnTo>
                <a:lnTo>
                  <a:pt x="446" y="184"/>
                </a:lnTo>
                <a:lnTo>
                  <a:pt x="452" y="182"/>
                </a:lnTo>
                <a:lnTo>
                  <a:pt x="458" y="174"/>
                </a:lnTo>
                <a:lnTo>
                  <a:pt x="464" y="156"/>
                </a:lnTo>
                <a:lnTo>
                  <a:pt x="484" y="148"/>
                </a:lnTo>
                <a:lnTo>
                  <a:pt x="474" y="138"/>
                </a:lnTo>
                <a:lnTo>
                  <a:pt x="446" y="126"/>
                </a:lnTo>
                <a:lnTo>
                  <a:pt x="450" y="102"/>
                </a:lnTo>
                <a:lnTo>
                  <a:pt x="438" y="100"/>
                </a:lnTo>
                <a:lnTo>
                  <a:pt x="424" y="58"/>
                </a:lnTo>
                <a:lnTo>
                  <a:pt x="428" y="56"/>
                </a:lnTo>
                <a:lnTo>
                  <a:pt x="422" y="58"/>
                </a:lnTo>
                <a:lnTo>
                  <a:pt x="400" y="84"/>
                </a:lnTo>
                <a:lnTo>
                  <a:pt x="366" y="80"/>
                </a:lnTo>
                <a:lnTo>
                  <a:pt x="340" y="70"/>
                </a:lnTo>
                <a:lnTo>
                  <a:pt x="322" y="50"/>
                </a:lnTo>
                <a:lnTo>
                  <a:pt x="296" y="44"/>
                </a:lnTo>
                <a:lnTo>
                  <a:pt x="284" y="18"/>
                </a:lnTo>
                <a:lnTo>
                  <a:pt x="250" y="0"/>
                </a:lnTo>
                <a:lnTo>
                  <a:pt x="252" y="4"/>
                </a:lnTo>
                <a:lnTo>
                  <a:pt x="234" y="10"/>
                </a:lnTo>
                <a:lnTo>
                  <a:pt x="222" y="4"/>
                </a:lnTo>
                <a:lnTo>
                  <a:pt x="190" y="8"/>
                </a:lnTo>
                <a:lnTo>
                  <a:pt x="182" y="20"/>
                </a:lnTo>
                <a:lnTo>
                  <a:pt x="192" y="50"/>
                </a:lnTo>
                <a:lnTo>
                  <a:pt x="168" y="54"/>
                </a:lnTo>
                <a:lnTo>
                  <a:pt x="156" y="84"/>
                </a:lnTo>
                <a:lnTo>
                  <a:pt x="154" y="108"/>
                </a:lnTo>
                <a:lnTo>
                  <a:pt x="128" y="106"/>
                </a:lnTo>
                <a:lnTo>
                  <a:pt x="96" y="92"/>
                </a:lnTo>
                <a:lnTo>
                  <a:pt x="88" y="80"/>
                </a:lnTo>
                <a:lnTo>
                  <a:pt x="76" y="80"/>
                </a:lnTo>
                <a:lnTo>
                  <a:pt x="64" y="88"/>
                </a:lnTo>
                <a:lnTo>
                  <a:pt x="50" y="84"/>
                </a:lnTo>
                <a:lnTo>
                  <a:pt x="38" y="90"/>
                </a:lnTo>
                <a:lnTo>
                  <a:pt x="26" y="96"/>
                </a:lnTo>
                <a:lnTo>
                  <a:pt x="10" y="90"/>
                </a:lnTo>
                <a:lnTo>
                  <a:pt x="12" y="88"/>
                </a:lnTo>
                <a:lnTo>
                  <a:pt x="0" y="94"/>
                </a:lnTo>
                <a:lnTo>
                  <a:pt x="0" y="128"/>
                </a:lnTo>
                <a:lnTo>
                  <a:pt x="12" y="150"/>
                </a:lnTo>
                <a:lnTo>
                  <a:pt x="28" y="168"/>
                </a:lnTo>
                <a:lnTo>
                  <a:pt x="42" y="158"/>
                </a:lnTo>
                <a:lnTo>
                  <a:pt x="50" y="142"/>
                </a:lnTo>
                <a:lnTo>
                  <a:pt x="56" y="120"/>
                </a:lnTo>
                <a:lnTo>
                  <a:pt x="66" y="112"/>
                </a:lnTo>
                <a:lnTo>
                  <a:pt x="84" y="120"/>
                </a:lnTo>
                <a:lnTo>
                  <a:pt x="92" y="124"/>
                </a:lnTo>
                <a:lnTo>
                  <a:pt x="106" y="150"/>
                </a:lnTo>
                <a:lnTo>
                  <a:pt x="104" y="172"/>
                </a:lnTo>
                <a:lnTo>
                  <a:pt x="112" y="200"/>
                </a:lnTo>
                <a:lnTo>
                  <a:pt x="138" y="220"/>
                </a:lnTo>
                <a:lnTo>
                  <a:pt x="156" y="228"/>
                </a:lnTo>
                <a:lnTo>
                  <a:pt x="166" y="240"/>
                </a:lnTo>
                <a:lnTo>
                  <a:pt x="164" y="250"/>
                </a:lnTo>
                <a:lnTo>
                  <a:pt x="154" y="244"/>
                </a:lnTo>
                <a:lnTo>
                  <a:pt x="136" y="242"/>
                </a:lnTo>
                <a:lnTo>
                  <a:pt x="120" y="242"/>
                </a:lnTo>
                <a:lnTo>
                  <a:pt x="114" y="250"/>
                </a:lnTo>
                <a:lnTo>
                  <a:pt x="126" y="262"/>
                </a:lnTo>
                <a:lnTo>
                  <a:pt x="150" y="268"/>
                </a:lnTo>
                <a:lnTo>
                  <a:pt x="164" y="286"/>
                </a:lnTo>
                <a:lnTo>
                  <a:pt x="178" y="292"/>
                </a:lnTo>
                <a:lnTo>
                  <a:pt x="186" y="300"/>
                </a:lnTo>
                <a:lnTo>
                  <a:pt x="186" y="322"/>
                </a:lnTo>
                <a:lnTo>
                  <a:pt x="208" y="340"/>
                </a:lnTo>
                <a:lnTo>
                  <a:pt x="218" y="334"/>
                </a:lnTo>
                <a:lnTo>
                  <a:pt x="238" y="344"/>
                </a:lnTo>
                <a:lnTo>
                  <a:pt x="264" y="360"/>
                </a:lnTo>
                <a:lnTo>
                  <a:pt x="288" y="378"/>
                </a:lnTo>
                <a:lnTo>
                  <a:pt x="320" y="404"/>
                </a:lnTo>
                <a:lnTo>
                  <a:pt x="334" y="414"/>
                </a:lnTo>
                <a:lnTo>
                  <a:pt x="326" y="418"/>
                </a:lnTo>
                <a:lnTo>
                  <a:pt x="310" y="404"/>
                </a:lnTo>
                <a:lnTo>
                  <a:pt x="300" y="410"/>
                </a:lnTo>
                <a:lnTo>
                  <a:pt x="312" y="420"/>
                </a:lnTo>
                <a:lnTo>
                  <a:pt x="344" y="426"/>
                </a:lnTo>
                <a:lnTo>
                  <a:pt x="362" y="432"/>
                </a:lnTo>
                <a:lnTo>
                  <a:pt x="380" y="454"/>
                </a:lnTo>
                <a:lnTo>
                  <a:pt x="384" y="458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16" name="Freeform 17"/>
          <p:cNvSpPr>
            <a:spLocks/>
          </p:cNvSpPr>
          <p:nvPr/>
        </p:nvSpPr>
        <p:spPr bwMode="auto">
          <a:xfrm>
            <a:off x="6046788" y="4921250"/>
            <a:ext cx="708025" cy="885825"/>
          </a:xfrm>
          <a:custGeom>
            <a:avLst/>
            <a:gdLst>
              <a:gd name="T0" fmla="*/ 2147483647 w 374"/>
              <a:gd name="T1" fmla="*/ 2147483647 h 506"/>
              <a:gd name="T2" fmla="*/ 2147483647 w 374"/>
              <a:gd name="T3" fmla="*/ 2147483647 h 506"/>
              <a:gd name="T4" fmla="*/ 2147483647 w 374"/>
              <a:gd name="T5" fmla="*/ 2147483647 h 506"/>
              <a:gd name="T6" fmla="*/ 2147483647 w 374"/>
              <a:gd name="T7" fmla="*/ 2147483647 h 506"/>
              <a:gd name="T8" fmla="*/ 2147483647 w 374"/>
              <a:gd name="T9" fmla="*/ 2147483647 h 506"/>
              <a:gd name="T10" fmla="*/ 2147483647 w 374"/>
              <a:gd name="T11" fmla="*/ 2147483647 h 506"/>
              <a:gd name="T12" fmla="*/ 2147483647 w 374"/>
              <a:gd name="T13" fmla="*/ 2147483647 h 506"/>
              <a:gd name="T14" fmla="*/ 2147483647 w 374"/>
              <a:gd name="T15" fmla="*/ 2147483647 h 506"/>
              <a:gd name="T16" fmla="*/ 2147483647 w 374"/>
              <a:gd name="T17" fmla="*/ 2147483647 h 506"/>
              <a:gd name="T18" fmla="*/ 2147483647 w 374"/>
              <a:gd name="T19" fmla="*/ 2147483647 h 506"/>
              <a:gd name="T20" fmla="*/ 2147483647 w 374"/>
              <a:gd name="T21" fmla="*/ 2147483647 h 506"/>
              <a:gd name="T22" fmla="*/ 2147483647 w 374"/>
              <a:gd name="T23" fmla="*/ 2147483647 h 506"/>
              <a:gd name="T24" fmla="*/ 2147483647 w 374"/>
              <a:gd name="T25" fmla="*/ 2147483647 h 506"/>
              <a:gd name="T26" fmla="*/ 2147483647 w 374"/>
              <a:gd name="T27" fmla="*/ 2147483647 h 506"/>
              <a:gd name="T28" fmla="*/ 2147483647 w 374"/>
              <a:gd name="T29" fmla="*/ 2147483647 h 506"/>
              <a:gd name="T30" fmla="*/ 2147483647 w 374"/>
              <a:gd name="T31" fmla="*/ 2147483647 h 506"/>
              <a:gd name="T32" fmla="*/ 2147483647 w 374"/>
              <a:gd name="T33" fmla="*/ 2147483647 h 506"/>
              <a:gd name="T34" fmla="*/ 2147483647 w 374"/>
              <a:gd name="T35" fmla="*/ 2147483647 h 506"/>
              <a:gd name="T36" fmla="*/ 2147483647 w 374"/>
              <a:gd name="T37" fmla="*/ 2147483647 h 506"/>
              <a:gd name="T38" fmla="*/ 2147483647 w 374"/>
              <a:gd name="T39" fmla="*/ 2147483647 h 506"/>
              <a:gd name="T40" fmla="*/ 2147483647 w 374"/>
              <a:gd name="T41" fmla="*/ 2147483647 h 506"/>
              <a:gd name="T42" fmla="*/ 2147483647 w 374"/>
              <a:gd name="T43" fmla="*/ 2147483647 h 506"/>
              <a:gd name="T44" fmla="*/ 2147483647 w 374"/>
              <a:gd name="T45" fmla="*/ 2147483647 h 506"/>
              <a:gd name="T46" fmla="*/ 2147483647 w 374"/>
              <a:gd name="T47" fmla="*/ 2147483647 h 506"/>
              <a:gd name="T48" fmla="*/ 2147483647 w 374"/>
              <a:gd name="T49" fmla="*/ 2147483647 h 506"/>
              <a:gd name="T50" fmla="*/ 2147483647 w 374"/>
              <a:gd name="T51" fmla="*/ 2147483647 h 506"/>
              <a:gd name="T52" fmla="*/ 2147483647 w 374"/>
              <a:gd name="T53" fmla="*/ 2147483647 h 506"/>
              <a:gd name="T54" fmla="*/ 2147483647 w 374"/>
              <a:gd name="T55" fmla="*/ 2147483647 h 506"/>
              <a:gd name="T56" fmla="*/ 2147483647 w 374"/>
              <a:gd name="T57" fmla="*/ 2147483647 h 506"/>
              <a:gd name="T58" fmla="*/ 2147483647 w 374"/>
              <a:gd name="T59" fmla="*/ 2147483647 h 506"/>
              <a:gd name="T60" fmla="*/ 2147483647 w 374"/>
              <a:gd name="T61" fmla="*/ 2147483647 h 506"/>
              <a:gd name="T62" fmla="*/ 2147483647 w 374"/>
              <a:gd name="T63" fmla="*/ 2147483647 h 506"/>
              <a:gd name="T64" fmla="*/ 2147483647 w 374"/>
              <a:gd name="T65" fmla="*/ 2147483647 h 506"/>
              <a:gd name="T66" fmla="*/ 2147483647 w 374"/>
              <a:gd name="T67" fmla="*/ 2147483647 h 506"/>
              <a:gd name="T68" fmla="*/ 2147483647 w 374"/>
              <a:gd name="T69" fmla="*/ 2147483647 h 506"/>
              <a:gd name="T70" fmla="*/ 2147483647 w 374"/>
              <a:gd name="T71" fmla="*/ 2147483647 h 506"/>
              <a:gd name="T72" fmla="*/ 2147483647 w 374"/>
              <a:gd name="T73" fmla="*/ 2147483647 h 506"/>
              <a:gd name="T74" fmla="*/ 2147483647 w 374"/>
              <a:gd name="T75" fmla="*/ 2147483647 h 506"/>
              <a:gd name="T76" fmla="*/ 2147483647 w 374"/>
              <a:gd name="T77" fmla="*/ 2147483647 h 506"/>
              <a:gd name="T78" fmla="*/ 2147483647 w 374"/>
              <a:gd name="T79" fmla="*/ 2147483647 h 506"/>
              <a:gd name="T80" fmla="*/ 2147483647 w 374"/>
              <a:gd name="T81" fmla="*/ 2147483647 h 506"/>
              <a:gd name="T82" fmla="*/ 2147483647 w 374"/>
              <a:gd name="T83" fmla="*/ 2147483647 h 506"/>
              <a:gd name="T84" fmla="*/ 2147483647 w 374"/>
              <a:gd name="T85" fmla="*/ 2147483647 h 506"/>
              <a:gd name="T86" fmla="*/ 2147483647 w 374"/>
              <a:gd name="T87" fmla="*/ 2147483647 h 506"/>
              <a:gd name="T88" fmla="*/ 2147483647 w 374"/>
              <a:gd name="T89" fmla="*/ 2147483647 h 50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374"/>
              <a:gd name="T136" fmla="*/ 0 h 506"/>
              <a:gd name="T137" fmla="*/ 374 w 374"/>
              <a:gd name="T138" fmla="*/ 506 h 50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374" h="506">
                <a:moveTo>
                  <a:pt x="78" y="498"/>
                </a:moveTo>
                <a:lnTo>
                  <a:pt x="78" y="464"/>
                </a:lnTo>
                <a:lnTo>
                  <a:pt x="86" y="442"/>
                </a:lnTo>
                <a:lnTo>
                  <a:pt x="98" y="420"/>
                </a:lnTo>
                <a:lnTo>
                  <a:pt x="100" y="418"/>
                </a:lnTo>
                <a:lnTo>
                  <a:pt x="112" y="424"/>
                </a:lnTo>
                <a:lnTo>
                  <a:pt x="128" y="420"/>
                </a:lnTo>
                <a:lnTo>
                  <a:pt x="154" y="448"/>
                </a:lnTo>
                <a:lnTo>
                  <a:pt x="160" y="460"/>
                </a:lnTo>
                <a:lnTo>
                  <a:pt x="176" y="464"/>
                </a:lnTo>
                <a:lnTo>
                  <a:pt x="184" y="486"/>
                </a:lnTo>
                <a:lnTo>
                  <a:pt x="174" y="494"/>
                </a:lnTo>
                <a:lnTo>
                  <a:pt x="192" y="504"/>
                </a:lnTo>
                <a:lnTo>
                  <a:pt x="192" y="506"/>
                </a:lnTo>
                <a:lnTo>
                  <a:pt x="202" y="500"/>
                </a:lnTo>
                <a:lnTo>
                  <a:pt x="208" y="476"/>
                </a:lnTo>
                <a:lnTo>
                  <a:pt x="222" y="464"/>
                </a:lnTo>
                <a:lnTo>
                  <a:pt x="232" y="472"/>
                </a:lnTo>
                <a:lnTo>
                  <a:pt x="250" y="460"/>
                </a:lnTo>
                <a:lnTo>
                  <a:pt x="278" y="452"/>
                </a:lnTo>
                <a:lnTo>
                  <a:pt x="336" y="452"/>
                </a:lnTo>
                <a:lnTo>
                  <a:pt x="348" y="380"/>
                </a:lnTo>
                <a:lnTo>
                  <a:pt x="368" y="380"/>
                </a:lnTo>
                <a:lnTo>
                  <a:pt x="374" y="366"/>
                </a:lnTo>
                <a:lnTo>
                  <a:pt x="372" y="340"/>
                </a:lnTo>
                <a:lnTo>
                  <a:pt x="356" y="322"/>
                </a:lnTo>
                <a:lnTo>
                  <a:pt x="334" y="310"/>
                </a:lnTo>
                <a:lnTo>
                  <a:pt x="334" y="264"/>
                </a:lnTo>
                <a:lnTo>
                  <a:pt x="354" y="246"/>
                </a:lnTo>
                <a:lnTo>
                  <a:pt x="346" y="234"/>
                </a:lnTo>
                <a:lnTo>
                  <a:pt x="346" y="218"/>
                </a:lnTo>
                <a:lnTo>
                  <a:pt x="360" y="214"/>
                </a:lnTo>
                <a:lnTo>
                  <a:pt x="348" y="198"/>
                </a:lnTo>
                <a:lnTo>
                  <a:pt x="334" y="194"/>
                </a:lnTo>
                <a:lnTo>
                  <a:pt x="322" y="218"/>
                </a:lnTo>
                <a:lnTo>
                  <a:pt x="304" y="206"/>
                </a:lnTo>
                <a:lnTo>
                  <a:pt x="266" y="196"/>
                </a:lnTo>
                <a:lnTo>
                  <a:pt x="246" y="180"/>
                </a:lnTo>
                <a:lnTo>
                  <a:pt x="252" y="144"/>
                </a:lnTo>
                <a:lnTo>
                  <a:pt x="224" y="106"/>
                </a:lnTo>
                <a:lnTo>
                  <a:pt x="208" y="108"/>
                </a:lnTo>
                <a:lnTo>
                  <a:pt x="204" y="64"/>
                </a:lnTo>
                <a:lnTo>
                  <a:pt x="194" y="46"/>
                </a:lnTo>
                <a:lnTo>
                  <a:pt x="156" y="24"/>
                </a:lnTo>
                <a:lnTo>
                  <a:pt x="152" y="10"/>
                </a:lnTo>
                <a:lnTo>
                  <a:pt x="132" y="12"/>
                </a:lnTo>
                <a:lnTo>
                  <a:pt x="116" y="0"/>
                </a:lnTo>
                <a:lnTo>
                  <a:pt x="98" y="2"/>
                </a:lnTo>
                <a:lnTo>
                  <a:pt x="78" y="26"/>
                </a:lnTo>
                <a:lnTo>
                  <a:pt x="44" y="32"/>
                </a:lnTo>
                <a:lnTo>
                  <a:pt x="56" y="70"/>
                </a:lnTo>
                <a:lnTo>
                  <a:pt x="70" y="72"/>
                </a:lnTo>
                <a:lnTo>
                  <a:pt x="66" y="98"/>
                </a:lnTo>
                <a:lnTo>
                  <a:pt x="90" y="108"/>
                </a:lnTo>
                <a:lnTo>
                  <a:pt x="106" y="126"/>
                </a:lnTo>
                <a:lnTo>
                  <a:pt x="82" y="136"/>
                </a:lnTo>
                <a:lnTo>
                  <a:pt x="76" y="150"/>
                </a:lnTo>
                <a:lnTo>
                  <a:pt x="88" y="160"/>
                </a:lnTo>
                <a:lnTo>
                  <a:pt x="92" y="188"/>
                </a:lnTo>
                <a:lnTo>
                  <a:pt x="72" y="200"/>
                </a:lnTo>
                <a:lnTo>
                  <a:pt x="72" y="218"/>
                </a:lnTo>
                <a:lnTo>
                  <a:pt x="98" y="238"/>
                </a:lnTo>
                <a:lnTo>
                  <a:pt x="106" y="254"/>
                </a:lnTo>
                <a:lnTo>
                  <a:pt x="80" y="260"/>
                </a:lnTo>
                <a:lnTo>
                  <a:pt x="76" y="270"/>
                </a:lnTo>
                <a:lnTo>
                  <a:pt x="88" y="276"/>
                </a:lnTo>
                <a:lnTo>
                  <a:pt x="90" y="314"/>
                </a:lnTo>
                <a:lnTo>
                  <a:pt x="88" y="314"/>
                </a:lnTo>
                <a:lnTo>
                  <a:pt x="88" y="318"/>
                </a:lnTo>
                <a:lnTo>
                  <a:pt x="68" y="318"/>
                </a:lnTo>
                <a:lnTo>
                  <a:pt x="58" y="322"/>
                </a:lnTo>
                <a:lnTo>
                  <a:pt x="66" y="342"/>
                </a:lnTo>
                <a:lnTo>
                  <a:pt x="40" y="344"/>
                </a:lnTo>
                <a:lnTo>
                  <a:pt x="32" y="350"/>
                </a:lnTo>
                <a:lnTo>
                  <a:pt x="42" y="366"/>
                </a:lnTo>
                <a:lnTo>
                  <a:pt x="24" y="376"/>
                </a:lnTo>
                <a:lnTo>
                  <a:pt x="26" y="404"/>
                </a:lnTo>
                <a:lnTo>
                  <a:pt x="26" y="406"/>
                </a:lnTo>
                <a:lnTo>
                  <a:pt x="16" y="414"/>
                </a:lnTo>
                <a:lnTo>
                  <a:pt x="0" y="442"/>
                </a:lnTo>
                <a:lnTo>
                  <a:pt x="78" y="498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17" name="Freeform 18"/>
          <p:cNvSpPr>
            <a:spLocks/>
          </p:cNvSpPr>
          <p:nvPr/>
        </p:nvSpPr>
        <p:spPr bwMode="auto">
          <a:xfrm>
            <a:off x="6205538" y="5665788"/>
            <a:ext cx="263525" cy="584200"/>
          </a:xfrm>
          <a:custGeom>
            <a:avLst/>
            <a:gdLst>
              <a:gd name="T0" fmla="*/ 2147483647 w 138"/>
              <a:gd name="T1" fmla="*/ 2147483647 h 334"/>
              <a:gd name="T2" fmla="*/ 2147483647 w 138"/>
              <a:gd name="T3" fmla="*/ 2147483647 h 334"/>
              <a:gd name="T4" fmla="*/ 2147483647 w 138"/>
              <a:gd name="T5" fmla="*/ 2147483647 h 334"/>
              <a:gd name="T6" fmla="*/ 2147483647 w 138"/>
              <a:gd name="T7" fmla="*/ 2147483647 h 334"/>
              <a:gd name="T8" fmla="*/ 0 w 138"/>
              <a:gd name="T9" fmla="*/ 2147483647 h 334"/>
              <a:gd name="T10" fmla="*/ 2147483647 w 138"/>
              <a:gd name="T11" fmla="*/ 2147483647 h 334"/>
              <a:gd name="T12" fmla="*/ 2147483647 w 138"/>
              <a:gd name="T13" fmla="*/ 2147483647 h 334"/>
              <a:gd name="T14" fmla="*/ 2147483647 w 138"/>
              <a:gd name="T15" fmla="*/ 2147483647 h 334"/>
              <a:gd name="T16" fmla="*/ 2147483647 w 138"/>
              <a:gd name="T17" fmla="*/ 2147483647 h 334"/>
              <a:gd name="T18" fmla="*/ 2147483647 w 138"/>
              <a:gd name="T19" fmla="*/ 2147483647 h 334"/>
              <a:gd name="T20" fmla="*/ 2147483647 w 138"/>
              <a:gd name="T21" fmla="*/ 2147483647 h 334"/>
              <a:gd name="T22" fmla="*/ 2147483647 w 138"/>
              <a:gd name="T23" fmla="*/ 2147483647 h 334"/>
              <a:gd name="T24" fmla="*/ 2147483647 w 138"/>
              <a:gd name="T25" fmla="*/ 2147483647 h 334"/>
              <a:gd name="T26" fmla="*/ 2147483647 w 138"/>
              <a:gd name="T27" fmla="*/ 2147483647 h 334"/>
              <a:gd name="T28" fmla="*/ 2147483647 w 138"/>
              <a:gd name="T29" fmla="*/ 2147483647 h 334"/>
              <a:gd name="T30" fmla="*/ 2147483647 w 138"/>
              <a:gd name="T31" fmla="*/ 2147483647 h 334"/>
              <a:gd name="T32" fmla="*/ 2147483647 w 138"/>
              <a:gd name="T33" fmla="*/ 2147483647 h 334"/>
              <a:gd name="T34" fmla="*/ 2147483647 w 138"/>
              <a:gd name="T35" fmla="*/ 2147483647 h 334"/>
              <a:gd name="T36" fmla="*/ 2147483647 w 138"/>
              <a:gd name="T37" fmla="*/ 2147483647 h 334"/>
              <a:gd name="T38" fmla="*/ 2147483647 w 138"/>
              <a:gd name="T39" fmla="*/ 2147483647 h 334"/>
              <a:gd name="T40" fmla="*/ 2147483647 w 138"/>
              <a:gd name="T41" fmla="*/ 2147483647 h 334"/>
              <a:gd name="T42" fmla="*/ 2147483647 w 138"/>
              <a:gd name="T43" fmla="*/ 2147483647 h 334"/>
              <a:gd name="T44" fmla="*/ 2147483647 w 138"/>
              <a:gd name="T45" fmla="*/ 2147483647 h 334"/>
              <a:gd name="T46" fmla="*/ 2147483647 w 138"/>
              <a:gd name="T47" fmla="*/ 2147483647 h 334"/>
              <a:gd name="T48" fmla="*/ 2147483647 w 138"/>
              <a:gd name="T49" fmla="*/ 2147483647 h 334"/>
              <a:gd name="T50" fmla="*/ 2147483647 w 138"/>
              <a:gd name="T51" fmla="*/ 2147483647 h 334"/>
              <a:gd name="T52" fmla="*/ 2147483647 w 138"/>
              <a:gd name="T53" fmla="*/ 2147483647 h 334"/>
              <a:gd name="T54" fmla="*/ 2147483647 w 138"/>
              <a:gd name="T55" fmla="*/ 2147483647 h 334"/>
              <a:gd name="T56" fmla="*/ 2147483647 w 138"/>
              <a:gd name="T57" fmla="*/ 2147483647 h 334"/>
              <a:gd name="T58" fmla="*/ 2147483647 w 138"/>
              <a:gd name="T59" fmla="*/ 0 h 334"/>
              <a:gd name="T60" fmla="*/ 2147483647 w 138"/>
              <a:gd name="T61" fmla="*/ 2147483647 h 334"/>
              <a:gd name="T62" fmla="*/ 0 w 138"/>
              <a:gd name="T63" fmla="*/ 2147483647 h 33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8"/>
              <a:gd name="T97" fmla="*/ 0 h 334"/>
              <a:gd name="T98" fmla="*/ 138 w 138"/>
              <a:gd name="T99" fmla="*/ 334 h 334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8" h="334">
                <a:moveTo>
                  <a:pt x="0" y="76"/>
                </a:moveTo>
                <a:lnTo>
                  <a:pt x="18" y="92"/>
                </a:lnTo>
                <a:lnTo>
                  <a:pt x="18" y="114"/>
                </a:lnTo>
                <a:lnTo>
                  <a:pt x="12" y="122"/>
                </a:lnTo>
                <a:lnTo>
                  <a:pt x="8" y="148"/>
                </a:lnTo>
                <a:lnTo>
                  <a:pt x="10" y="176"/>
                </a:lnTo>
                <a:lnTo>
                  <a:pt x="16" y="186"/>
                </a:lnTo>
                <a:lnTo>
                  <a:pt x="12" y="198"/>
                </a:lnTo>
                <a:lnTo>
                  <a:pt x="0" y="202"/>
                </a:lnTo>
                <a:lnTo>
                  <a:pt x="0" y="252"/>
                </a:lnTo>
                <a:lnTo>
                  <a:pt x="12" y="266"/>
                </a:lnTo>
                <a:lnTo>
                  <a:pt x="42" y="302"/>
                </a:lnTo>
                <a:lnTo>
                  <a:pt x="56" y="324"/>
                </a:lnTo>
                <a:lnTo>
                  <a:pt x="68" y="334"/>
                </a:lnTo>
                <a:lnTo>
                  <a:pt x="66" y="328"/>
                </a:lnTo>
                <a:lnTo>
                  <a:pt x="76" y="326"/>
                </a:lnTo>
                <a:lnTo>
                  <a:pt x="82" y="312"/>
                </a:lnTo>
                <a:lnTo>
                  <a:pt x="82" y="276"/>
                </a:lnTo>
                <a:lnTo>
                  <a:pt x="112" y="272"/>
                </a:lnTo>
                <a:lnTo>
                  <a:pt x="114" y="248"/>
                </a:lnTo>
                <a:lnTo>
                  <a:pt x="128" y="238"/>
                </a:lnTo>
                <a:lnTo>
                  <a:pt x="138" y="208"/>
                </a:lnTo>
                <a:lnTo>
                  <a:pt x="130" y="192"/>
                </a:lnTo>
                <a:lnTo>
                  <a:pt x="110" y="194"/>
                </a:lnTo>
                <a:lnTo>
                  <a:pt x="88" y="186"/>
                </a:lnTo>
                <a:lnTo>
                  <a:pt x="96" y="160"/>
                </a:lnTo>
                <a:lnTo>
                  <a:pt x="82" y="144"/>
                </a:lnTo>
                <a:lnTo>
                  <a:pt x="82" y="142"/>
                </a:lnTo>
                <a:lnTo>
                  <a:pt x="88" y="114"/>
                </a:lnTo>
                <a:lnTo>
                  <a:pt x="100" y="86"/>
                </a:lnTo>
                <a:lnTo>
                  <a:pt x="100" y="82"/>
                </a:lnTo>
                <a:lnTo>
                  <a:pt x="80" y="70"/>
                </a:lnTo>
                <a:lnTo>
                  <a:pt x="92" y="58"/>
                </a:lnTo>
                <a:lnTo>
                  <a:pt x="86" y="44"/>
                </a:lnTo>
                <a:lnTo>
                  <a:pt x="72" y="40"/>
                </a:lnTo>
                <a:lnTo>
                  <a:pt x="64" y="26"/>
                </a:lnTo>
                <a:lnTo>
                  <a:pt x="42" y="2"/>
                </a:lnTo>
                <a:lnTo>
                  <a:pt x="26" y="6"/>
                </a:lnTo>
                <a:lnTo>
                  <a:pt x="18" y="0"/>
                </a:lnTo>
                <a:lnTo>
                  <a:pt x="8" y="18"/>
                </a:lnTo>
                <a:lnTo>
                  <a:pt x="0" y="40"/>
                </a:lnTo>
                <a:lnTo>
                  <a:pt x="0" y="76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18" name="Freeform 19"/>
          <p:cNvSpPr>
            <a:spLocks/>
          </p:cNvSpPr>
          <p:nvPr/>
        </p:nvSpPr>
        <p:spPr bwMode="auto">
          <a:xfrm>
            <a:off x="6832600" y="6391275"/>
            <a:ext cx="282575" cy="192088"/>
          </a:xfrm>
          <a:custGeom>
            <a:avLst/>
            <a:gdLst>
              <a:gd name="T0" fmla="*/ 2147483647 w 150"/>
              <a:gd name="T1" fmla="*/ 2147483647 h 110"/>
              <a:gd name="T2" fmla="*/ 2147483647 w 150"/>
              <a:gd name="T3" fmla="*/ 2147483647 h 110"/>
              <a:gd name="T4" fmla="*/ 2147483647 w 150"/>
              <a:gd name="T5" fmla="*/ 2147483647 h 110"/>
              <a:gd name="T6" fmla="*/ 2147483647 w 150"/>
              <a:gd name="T7" fmla="*/ 2147483647 h 110"/>
              <a:gd name="T8" fmla="*/ 2147483647 w 150"/>
              <a:gd name="T9" fmla="*/ 2147483647 h 110"/>
              <a:gd name="T10" fmla="*/ 2147483647 w 150"/>
              <a:gd name="T11" fmla="*/ 2147483647 h 110"/>
              <a:gd name="T12" fmla="*/ 2147483647 w 150"/>
              <a:gd name="T13" fmla="*/ 2147483647 h 110"/>
              <a:gd name="T14" fmla="*/ 2147483647 w 150"/>
              <a:gd name="T15" fmla="*/ 2147483647 h 110"/>
              <a:gd name="T16" fmla="*/ 2147483647 w 150"/>
              <a:gd name="T17" fmla="*/ 2147483647 h 110"/>
              <a:gd name="T18" fmla="*/ 2147483647 w 150"/>
              <a:gd name="T19" fmla="*/ 2147483647 h 110"/>
              <a:gd name="T20" fmla="*/ 2147483647 w 150"/>
              <a:gd name="T21" fmla="*/ 0 h 110"/>
              <a:gd name="T22" fmla="*/ 2147483647 w 150"/>
              <a:gd name="T23" fmla="*/ 2147483647 h 110"/>
              <a:gd name="T24" fmla="*/ 0 w 150"/>
              <a:gd name="T25" fmla="*/ 2147483647 h 110"/>
              <a:gd name="T26" fmla="*/ 2147483647 w 150"/>
              <a:gd name="T27" fmla="*/ 2147483647 h 110"/>
              <a:gd name="T28" fmla="*/ 2147483647 w 150"/>
              <a:gd name="T29" fmla="*/ 2147483647 h 110"/>
              <a:gd name="T30" fmla="*/ 2147483647 w 150"/>
              <a:gd name="T31" fmla="*/ 2147483647 h 110"/>
              <a:gd name="T32" fmla="*/ 2147483647 w 150"/>
              <a:gd name="T33" fmla="*/ 2147483647 h 110"/>
              <a:gd name="T34" fmla="*/ 2147483647 w 150"/>
              <a:gd name="T35" fmla="*/ 2147483647 h 110"/>
              <a:gd name="T36" fmla="*/ 2147483647 w 150"/>
              <a:gd name="T37" fmla="*/ 2147483647 h 110"/>
              <a:gd name="T38" fmla="*/ 2147483647 w 150"/>
              <a:gd name="T39" fmla="*/ 2147483647 h 110"/>
              <a:gd name="T40" fmla="*/ 2147483647 w 150"/>
              <a:gd name="T41" fmla="*/ 2147483647 h 110"/>
              <a:gd name="T42" fmla="*/ 2147483647 w 150"/>
              <a:gd name="T43" fmla="*/ 2147483647 h 110"/>
              <a:gd name="T44" fmla="*/ 2147483647 w 150"/>
              <a:gd name="T45" fmla="*/ 2147483647 h 110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50"/>
              <a:gd name="T70" fmla="*/ 0 h 110"/>
              <a:gd name="T71" fmla="*/ 150 w 150"/>
              <a:gd name="T72" fmla="*/ 110 h 110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50" h="110">
                <a:moveTo>
                  <a:pt x="150" y="92"/>
                </a:moveTo>
                <a:lnTo>
                  <a:pt x="138" y="76"/>
                </a:lnTo>
                <a:lnTo>
                  <a:pt x="112" y="58"/>
                </a:lnTo>
                <a:lnTo>
                  <a:pt x="110" y="44"/>
                </a:lnTo>
                <a:lnTo>
                  <a:pt x="104" y="32"/>
                </a:lnTo>
                <a:lnTo>
                  <a:pt x="88" y="28"/>
                </a:lnTo>
                <a:lnTo>
                  <a:pt x="78" y="34"/>
                </a:lnTo>
                <a:lnTo>
                  <a:pt x="70" y="22"/>
                </a:lnTo>
                <a:lnTo>
                  <a:pt x="64" y="18"/>
                </a:lnTo>
                <a:lnTo>
                  <a:pt x="50" y="14"/>
                </a:lnTo>
                <a:lnTo>
                  <a:pt x="30" y="0"/>
                </a:lnTo>
                <a:lnTo>
                  <a:pt x="14" y="2"/>
                </a:lnTo>
                <a:lnTo>
                  <a:pt x="0" y="10"/>
                </a:lnTo>
                <a:lnTo>
                  <a:pt x="14" y="16"/>
                </a:lnTo>
                <a:lnTo>
                  <a:pt x="30" y="28"/>
                </a:lnTo>
                <a:lnTo>
                  <a:pt x="60" y="46"/>
                </a:lnTo>
                <a:lnTo>
                  <a:pt x="86" y="58"/>
                </a:lnTo>
                <a:lnTo>
                  <a:pt x="102" y="66"/>
                </a:lnTo>
                <a:lnTo>
                  <a:pt x="114" y="88"/>
                </a:lnTo>
                <a:lnTo>
                  <a:pt x="134" y="110"/>
                </a:lnTo>
                <a:lnTo>
                  <a:pt x="146" y="102"/>
                </a:lnTo>
                <a:lnTo>
                  <a:pt x="150" y="92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19" name="Freeform 20"/>
          <p:cNvSpPr>
            <a:spLocks/>
          </p:cNvSpPr>
          <p:nvPr/>
        </p:nvSpPr>
        <p:spPr bwMode="auto">
          <a:xfrm>
            <a:off x="6335713" y="5767388"/>
            <a:ext cx="1057275" cy="1147762"/>
          </a:xfrm>
          <a:custGeom>
            <a:avLst/>
            <a:gdLst>
              <a:gd name="T0" fmla="*/ 2147483647 w 558"/>
              <a:gd name="T1" fmla="*/ 2147483647 h 656"/>
              <a:gd name="T2" fmla="*/ 2147483647 w 558"/>
              <a:gd name="T3" fmla="*/ 2147483647 h 656"/>
              <a:gd name="T4" fmla="*/ 2147483647 w 558"/>
              <a:gd name="T5" fmla="*/ 2147483647 h 656"/>
              <a:gd name="T6" fmla="*/ 2147483647 w 558"/>
              <a:gd name="T7" fmla="*/ 2147483647 h 656"/>
              <a:gd name="T8" fmla="*/ 2147483647 w 558"/>
              <a:gd name="T9" fmla="*/ 2147483647 h 656"/>
              <a:gd name="T10" fmla="*/ 2147483647 w 558"/>
              <a:gd name="T11" fmla="*/ 2147483647 h 656"/>
              <a:gd name="T12" fmla="*/ 2147483647 w 558"/>
              <a:gd name="T13" fmla="*/ 2147483647 h 656"/>
              <a:gd name="T14" fmla="*/ 2147483647 w 558"/>
              <a:gd name="T15" fmla="*/ 2147483647 h 656"/>
              <a:gd name="T16" fmla="*/ 2147483647 w 558"/>
              <a:gd name="T17" fmla="*/ 2147483647 h 656"/>
              <a:gd name="T18" fmla="*/ 2147483647 w 558"/>
              <a:gd name="T19" fmla="*/ 2147483647 h 656"/>
              <a:gd name="T20" fmla="*/ 2147483647 w 558"/>
              <a:gd name="T21" fmla="*/ 2147483647 h 656"/>
              <a:gd name="T22" fmla="*/ 2147483647 w 558"/>
              <a:gd name="T23" fmla="*/ 2147483647 h 656"/>
              <a:gd name="T24" fmla="*/ 2147483647 w 558"/>
              <a:gd name="T25" fmla="*/ 2147483647 h 656"/>
              <a:gd name="T26" fmla="*/ 2147483647 w 558"/>
              <a:gd name="T27" fmla="*/ 2147483647 h 656"/>
              <a:gd name="T28" fmla="*/ 2147483647 w 558"/>
              <a:gd name="T29" fmla="*/ 2147483647 h 656"/>
              <a:gd name="T30" fmla="*/ 2147483647 w 558"/>
              <a:gd name="T31" fmla="*/ 2147483647 h 656"/>
              <a:gd name="T32" fmla="*/ 2147483647 w 558"/>
              <a:gd name="T33" fmla="*/ 2147483647 h 656"/>
              <a:gd name="T34" fmla="*/ 2147483647 w 558"/>
              <a:gd name="T35" fmla="*/ 2147483647 h 656"/>
              <a:gd name="T36" fmla="*/ 2147483647 w 558"/>
              <a:gd name="T37" fmla="*/ 2147483647 h 656"/>
              <a:gd name="T38" fmla="*/ 2147483647 w 558"/>
              <a:gd name="T39" fmla="*/ 2147483647 h 656"/>
              <a:gd name="T40" fmla="*/ 2147483647 w 558"/>
              <a:gd name="T41" fmla="*/ 2147483647 h 656"/>
              <a:gd name="T42" fmla="*/ 2147483647 w 558"/>
              <a:gd name="T43" fmla="*/ 2147483647 h 656"/>
              <a:gd name="T44" fmla="*/ 2147483647 w 558"/>
              <a:gd name="T45" fmla="*/ 2147483647 h 656"/>
              <a:gd name="T46" fmla="*/ 2147483647 w 558"/>
              <a:gd name="T47" fmla="*/ 2147483647 h 656"/>
              <a:gd name="T48" fmla="*/ 2147483647 w 558"/>
              <a:gd name="T49" fmla="*/ 2147483647 h 656"/>
              <a:gd name="T50" fmla="*/ 2147483647 w 558"/>
              <a:gd name="T51" fmla="*/ 2147483647 h 656"/>
              <a:gd name="T52" fmla="*/ 2147483647 w 558"/>
              <a:gd name="T53" fmla="*/ 2147483647 h 656"/>
              <a:gd name="T54" fmla="*/ 2147483647 w 558"/>
              <a:gd name="T55" fmla="*/ 2147483647 h 656"/>
              <a:gd name="T56" fmla="*/ 2147483647 w 558"/>
              <a:gd name="T57" fmla="*/ 2147483647 h 656"/>
              <a:gd name="T58" fmla="*/ 2147483647 w 558"/>
              <a:gd name="T59" fmla="*/ 2147483647 h 656"/>
              <a:gd name="T60" fmla="*/ 2147483647 w 558"/>
              <a:gd name="T61" fmla="*/ 2147483647 h 656"/>
              <a:gd name="T62" fmla="*/ 2147483647 w 558"/>
              <a:gd name="T63" fmla="*/ 2147483647 h 656"/>
              <a:gd name="T64" fmla="*/ 2147483647 w 558"/>
              <a:gd name="T65" fmla="*/ 2147483647 h 656"/>
              <a:gd name="T66" fmla="*/ 2147483647 w 558"/>
              <a:gd name="T67" fmla="*/ 2147483647 h 656"/>
              <a:gd name="T68" fmla="*/ 2147483647 w 558"/>
              <a:gd name="T69" fmla="*/ 2147483647 h 656"/>
              <a:gd name="T70" fmla="*/ 2147483647 w 558"/>
              <a:gd name="T71" fmla="*/ 2147483647 h 656"/>
              <a:gd name="T72" fmla="*/ 2147483647 w 558"/>
              <a:gd name="T73" fmla="*/ 2147483647 h 656"/>
              <a:gd name="T74" fmla="*/ 2147483647 w 558"/>
              <a:gd name="T75" fmla="*/ 2147483647 h 656"/>
              <a:gd name="T76" fmla="*/ 2147483647 w 558"/>
              <a:gd name="T77" fmla="*/ 2147483647 h 656"/>
              <a:gd name="T78" fmla="*/ 2147483647 w 558"/>
              <a:gd name="T79" fmla="*/ 2147483647 h 656"/>
              <a:gd name="T80" fmla="*/ 2147483647 w 558"/>
              <a:gd name="T81" fmla="*/ 2147483647 h 656"/>
              <a:gd name="T82" fmla="*/ 2147483647 w 558"/>
              <a:gd name="T83" fmla="*/ 2147483647 h 656"/>
              <a:gd name="T84" fmla="*/ 2147483647 w 558"/>
              <a:gd name="T85" fmla="*/ 2147483647 h 656"/>
              <a:gd name="T86" fmla="*/ 2147483647 w 558"/>
              <a:gd name="T87" fmla="*/ 2147483647 h 656"/>
              <a:gd name="T88" fmla="*/ 2147483647 w 558"/>
              <a:gd name="T89" fmla="*/ 2147483647 h 656"/>
              <a:gd name="T90" fmla="*/ 2147483647 w 558"/>
              <a:gd name="T91" fmla="*/ 2147483647 h 656"/>
              <a:gd name="T92" fmla="*/ 2147483647 w 558"/>
              <a:gd name="T93" fmla="*/ 2147483647 h 656"/>
              <a:gd name="T94" fmla="*/ 2147483647 w 558"/>
              <a:gd name="T95" fmla="*/ 2147483647 h 65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58"/>
              <a:gd name="T145" fmla="*/ 0 h 656"/>
              <a:gd name="T146" fmla="*/ 558 w 558"/>
              <a:gd name="T147" fmla="*/ 656 h 65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58" h="656">
                <a:moveTo>
                  <a:pt x="522" y="136"/>
                </a:moveTo>
                <a:lnTo>
                  <a:pt x="522" y="136"/>
                </a:lnTo>
                <a:lnTo>
                  <a:pt x="530" y="108"/>
                </a:lnTo>
                <a:lnTo>
                  <a:pt x="536" y="74"/>
                </a:lnTo>
                <a:lnTo>
                  <a:pt x="558" y="54"/>
                </a:lnTo>
                <a:lnTo>
                  <a:pt x="558" y="34"/>
                </a:lnTo>
                <a:lnTo>
                  <a:pt x="534" y="0"/>
                </a:lnTo>
                <a:lnTo>
                  <a:pt x="512" y="4"/>
                </a:lnTo>
                <a:lnTo>
                  <a:pt x="500" y="14"/>
                </a:lnTo>
                <a:lnTo>
                  <a:pt x="504" y="32"/>
                </a:lnTo>
                <a:lnTo>
                  <a:pt x="512" y="62"/>
                </a:lnTo>
                <a:lnTo>
                  <a:pt x="476" y="58"/>
                </a:lnTo>
                <a:lnTo>
                  <a:pt x="470" y="62"/>
                </a:lnTo>
                <a:lnTo>
                  <a:pt x="444" y="54"/>
                </a:lnTo>
                <a:lnTo>
                  <a:pt x="422" y="56"/>
                </a:lnTo>
                <a:lnTo>
                  <a:pt x="400" y="54"/>
                </a:lnTo>
                <a:lnTo>
                  <a:pt x="368" y="58"/>
                </a:lnTo>
                <a:lnTo>
                  <a:pt x="330" y="74"/>
                </a:lnTo>
                <a:lnTo>
                  <a:pt x="292" y="90"/>
                </a:lnTo>
                <a:lnTo>
                  <a:pt x="240" y="94"/>
                </a:lnTo>
                <a:lnTo>
                  <a:pt x="224" y="110"/>
                </a:lnTo>
                <a:lnTo>
                  <a:pt x="172" y="120"/>
                </a:lnTo>
                <a:lnTo>
                  <a:pt x="150" y="150"/>
                </a:lnTo>
                <a:lnTo>
                  <a:pt x="118" y="156"/>
                </a:lnTo>
                <a:lnTo>
                  <a:pt x="76" y="154"/>
                </a:lnTo>
                <a:lnTo>
                  <a:pt x="66" y="184"/>
                </a:lnTo>
                <a:lnTo>
                  <a:pt x="52" y="194"/>
                </a:lnTo>
                <a:lnTo>
                  <a:pt x="50" y="218"/>
                </a:lnTo>
                <a:lnTo>
                  <a:pt x="20" y="224"/>
                </a:lnTo>
                <a:lnTo>
                  <a:pt x="20" y="256"/>
                </a:lnTo>
                <a:lnTo>
                  <a:pt x="12" y="274"/>
                </a:lnTo>
                <a:lnTo>
                  <a:pt x="0" y="276"/>
                </a:lnTo>
                <a:lnTo>
                  <a:pt x="6" y="280"/>
                </a:lnTo>
                <a:lnTo>
                  <a:pt x="12" y="298"/>
                </a:lnTo>
                <a:lnTo>
                  <a:pt x="16" y="330"/>
                </a:lnTo>
                <a:lnTo>
                  <a:pt x="44" y="356"/>
                </a:lnTo>
                <a:lnTo>
                  <a:pt x="48" y="372"/>
                </a:lnTo>
                <a:lnTo>
                  <a:pt x="60" y="376"/>
                </a:lnTo>
                <a:lnTo>
                  <a:pt x="68" y="370"/>
                </a:lnTo>
                <a:lnTo>
                  <a:pt x="88" y="374"/>
                </a:lnTo>
                <a:lnTo>
                  <a:pt x="98" y="382"/>
                </a:lnTo>
                <a:lnTo>
                  <a:pt x="96" y="392"/>
                </a:lnTo>
                <a:lnTo>
                  <a:pt x="62" y="382"/>
                </a:lnTo>
                <a:lnTo>
                  <a:pt x="58" y="396"/>
                </a:lnTo>
                <a:lnTo>
                  <a:pt x="68" y="412"/>
                </a:lnTo>
                <a:lnTo>
                  <a:pt x="92" y="436"/>
                </a:lnTo>
                <a:lnTo>
                  <a:pt x="88" y="448"/>
                </a:lnTo>
                <a:lnTo>
                  <a:pt x="98" y="454"/>
                </a:lnTo>
                <a:lnTo>
                  <a:pt x="114" y="446"/>
                </a:lnTo>
                <a:lnTo>
                  <a:pt x="150" y="446"/>
                </a:lnTo>
                <a:lnTo>
                  <a:pt x="164" y="438"/>
                </a:lnTo>
                <a:lnTo>
                  <a:pt x="196" y="434"/>
                </a:lnTo>
                <a:lnTo>
                  <a:pt x="220" y="434"/>
                </a:lnTo>
                <a:lnTo>
                  <a:pt x="226" y="448"/>
                </a:lnTo>
                <a:lnTo>
                  <a:pt x="236" y="448"/>
                </a:lnTo>
                <a:lnTo>
                  <a:pt x="246" y="448"/>
                </a:lnTo>
                <a:lnTo>
                  <a:pt x="258" y="460"/>
                </a:lnTo>
                <a:lnTo>
                  <a:pt x="272" y="462"/>
                </a:lnTo>
                <a:lnTo>
                  <a:pt x="274" y="474"/>
                </a:lnTo>
                <a:lnTo>
                  <a:pt x="254" y="482"/>
                </a:lnTo>
                <a:lnTo>
                  <a:pt x="222" y="472"/>
                </a:lnTo>
                <a:lnTo>
                  <a:pt x="198" y="464"/>
                </a:lnTo>
                <a:lnTo>
                  <a:pt x="166" y="452"/>
                </a:lnTo>
                <a:lnTo>
                  <a:pt x="150" y="458"/>
                </a:lnTo>
                <a:lnTo>
                  <a:pt x="132" y="472"/>
                </a:lnTo>
                <a:lnTo>
                  <a:pt x="110" y="478"/>
                </a:lnTo>
                <a:lnTo>
                  <a:pt x="100" y="494"/>
                </a:lnTo>
                <a:lnTo>
                  <a:pt x="110" y="506"/>
                </a:lnTo>
                <a:lnTo>
                  <a:pt x="116" y="506"/>
                </a:lnTo>
                <a:lnTo>
                  <a:pt x="116" y="518"/>
                </a:lnTo>
                <a:lnTo>
                  <a:pt x="128" y="526"/>
                </a:lnTo>
                <a:lnTo>
                  <a:pt x="142" y="550"/>
                </a:lnTo>
                <a:lnTo>
                  <a:pt x="144" y="578"/>
                </a:lnTo>
                <a:lnTo>
                  <a:pt x="138" y="604"/>
                </a:lnTo>
                <a:lnTo>
                  <a:pt x="162" y="630"/>
                </a:lnTo>
                <a:lnTo>
                  <a:pt x="176" y="636"/>
                </a:lnTo>
                <a:lnTo>
                  <a:pt x="176" y="622"/>
                </a:lnTo>
                <a:lnTo>
                  <a:pt x="174" y="604"/>
                </a:lnTo>
                <a:lnTo>
                  <a:pt x="190" y="602"/>
                </a:lnTo>
                <a:lnTo>
                  <a:pt x="212" y="622"/>
                </a:lnTo>
                <a:lnTo>
                  <a:pt x="216" y="646"/>
                </a:lnTo>
                <a:lnTo>
                  <a:pt x="224" y="656"/>
                </a:lnTo>
                <a:lnTo>
                  <a:pt x="230" y="652"/>
                </a:lnTo>
                <a:lnTo>
                  <a:pt x="230" y="624"/>
                </a:lnTo>
                <a:lnTo>
                  <a:pt x="246" y="620"/>
                </a:lnTo>
                <a:lnTo>
                  <a:pt x="262" y="640"/>
                </a:lnTo>
                <a:lnTo>
                  <a:pt x="280" y="648"/>
                </a:lnTo>
                <a:lnTo>
                  <a:pt x="284" y="632"/>
                </a:lnTo>
                <a:lnTo>
                  <a:pt x="276" y="602"/>
                </a:lnTo>
                <a:lnTo>
                  <a:pt x="266" y="580"/>
                </a:lnTo>
                <a:lnTo>
                  <a:pt x="262" y="556"/>
                </a:lnTo>
                <a:lnTo>
                  <a:pt x="242" y="540"/>
                </a:lnTo>
                <a:lnTo>
                  <a:pt x="252" y="528"/>
                </a:lnTo>
                <a:lnTo>
                  <a:pt x="268" y="536"/>
                </a:lnTo>
                <a:lnTo>
                  <a:pt x="276" y="550"/>
                </a:lnTo>
                <a:lnTo>
                  <a:pt x="294" y="556"/>
                </a:lnTo>
                <a:lnTo>
                  <a:pt x="300" y="542"/>
                </a:lnTo>
                <a:lnTo>
                  <a:pt x="312" y="538"/>
                </a:lnTo>
                <a:lnTo>
                  <a:pt x="318" y="526"/>
                </a:lnTo>
                <a:lnTo>
                  <a:pt x="312" y="516"/>
                </a:lnTo>
                <a:lnTo>
                  <a:pt x="290" y="512"/>
                </a:lnTo>
                <a:lnTo>
                  <a:pt x="286" y="492"/>
                </a:lnTo>
                <a:lnTo>
                  <a:pt x="292" y="472"/>
                </a:lnTo>
                <a:lnTo>
                  <a:pt x="312" y="474"/>
                </a:lnTo>
                <a:lnTo>
                  <a:pt x="324" y="474"/>
                </a:lnTo>
                <a:lnTo>
                  <a:pt x="350" y="482"/>
                </a:lnTo>
                <a:lnTo>
                  <a:pt x="362" y="470"/>
                </a:lnTo>
                <a:lnTo>
                  <a:pt x="358" y="448"/>
                </a:lnTo>
                <a:lnTo>
                  <a:pt x="336" y="424"/>
                </a:lnTo>
                <a:lnTo>
                  <a:pt x="314" y="410"/>
                </a:lnTo>
                <a:lnTo>
                  <a:pt x="302" y="406"/>
                </a:lnTo>
                <a:lnTo>
                  <a:pt x="290" y="400"/>
                </a:lnTo>
                <a:lnTo>
                  <a:pt x="276" y="402"/>
                </a:lnTo>
                <a:lnTo>
                  <a:pt x="252" y="384"/>
                </a:lnTo>
                <a:lnTo>
                  <a:pt x="228" y="374"/>
                </a:lnTo>
                <a:lnTo>
                  <a:pt x="254" y="368"/>
                </a:lnTo>
                <a:lnTo>
                  <a:pt x="260" y="356"/>
                </a:lnTo>
                <a:lnTo>
                  <a:pt x="250" y="336"/>
                </a:lnTo>
                <a:lnTo>
                  <a:pt x="248" y="324"/>
                </a:lnTo>
                <a:lnTo>
                  <a:pt x="256" y="316"/>
                </a:lnTo>
                <a:lnTo>
                  <a:pt x="264" y="322"/>
                </a:lnTo>
                <a:lnTo>
                  <a:pt x="264" y="334"/>
                </a:lnTo>
                <a:lnTo>
                  <a:pt x="270" y="342"/>
                </a:lnTo>
                <a:lnTo>
                  <a:pt x="282" y="336"/>
                </a:lnTo>
                <a:lnTo>
                  <a:pt x="276" y="312"/>
                </a:lnTo>
                <a:lnTo>
                  <a:pt x="264" y="292"/>
                </a:lnTo>
                <a:lnTo>
                  <a:pt x="230" y="226"/>
                </a:lnTo>
                <a:lnTo>
                  <a:pt x="226" y="176"/>
                </a:lnTo>
                <a:lnTo>
                  <a:pt x="232" y="164"/>
                </a:lnTo>
                <a:lnTo>
                  <a:pt x="242" y="166"/>
                </a:lnTo>
                <a:lnTo>
                  <a:pt x="242" y="186"/>
                </a:lnTo>
                <a:lnTo>
                  <a:pt x="256" y="194"/>
                </a:lnTo>
                <a:lnTo>
                  <a:pt x="266" y="204"/>
                </a:lnTo>
                <a:lnTo>
                  <a:pt x="268" y="218"/>
                </a:lnTo>
                <a:lnTo>
                  <a:pt x="288" y="234"/>
                </a:lnTo>
                <a:lnTo>
                  <a:pt x="300" y="240"/>
                </a:lnTo>
                <a:lnTo>
                  <a:pt x="314" y="236"/>
                </a:lnTo>
                <a:lnTo>
                  <a:pt x="312" y="222"/>
                </a:lnTo>
                <a:lnTo>
                  <a:pt x="288" y="208"/>
                </a:lnTo>
                <a:lnTo>
                  <a:pt x="292" y="204"/>
                </a:lnTo>
                <a:lnTo>
                  <a:pt x="316" y="214"/>
                </a:lnTo>
                <a:lnTo>
                  <a:pt x="324" y="228"/>
                </a:lnTo>
                <a:lnTo>
                  <a:pt x="334" y="228"/>
                </a:lnTo>
                <a:lnTo>
                  <a:pt x="334" y="214"/>
                </a:lnTo>
                <a:lnTo>
                  <a:pt x="318" y="204"/>
                </a:lnTo>
                <a:lnTo>
                  <a:pt x="312" y="192"/>
                </a:lnTo>
                <a:lnTo>
                  <a:pt x="324" y="194"/>
                </a:lnTo>
                <a:lnTo>
                  <a:pt x="338" y="206"/>
                </a:lnTo>
                <a:lnTo>
                  <a:pt x="350" y="214"/>
                </a:lnTo>
                <a:lnTo>
                  <a:pt x="360" y="202"/>
                </a:lnTo>
                <a:lnTo>
                  <a:pt x="346" y="186"/>
                </a:lnTo>
                <a:lnTo>
                  <a:pt x="328" y="178"/>
                </a:lnTo>
                <a:lnTo>
                  <a:pt x="324" y="150"/>
                </a:lnTo>
                <a:lnTo>
                  <a:pt x="358" y="150"/>
                </a:lnTo>
                <a:lnTo>
                  <a:pt x="374" y="126"/>
                </a:lnTo>
                <a:lnTo>
                  <a:pt x="390" y="126"/>
                </a:lnTo>
                <a:lnTo>
                  <a:pt x="398" y="134"/>
                </a:lnTo>
                <a:lnTo>
                  <a:pt x="412" y="134"/>
                </a:lnTo>
                <a:lnTo>
                  <a:pt x="426" y="112"/>
                </a:lnTo>
                <a:lnTo>
                  <a:pt x="426" y="102"/>
                </a:lnTo>
                <a:lnTo>
                  <a:pt x="424" y="90"/>
                </a:lnTo>
                <a:lnTo>
                  <a:pt x="438" y="94"/>
                </a:lnTo>
                <a:lnTo>
                  <a:pt x="450" y="112"/>
                </a:lnTo>
                <a:lnTo>
                  <a:pt x="472" y="114"/>
                </a:lnTo>
                <a:lnTo>
                  <a:pt x="484" y="126"/>
                </a:lnTo>
                <a:lnTo>
                  <a:pt x="514" y="126"/>
                </a:lnTo>
                <a:lnTo>
                  <a:pt x="512" y="134"/>
                </a:lnTo>
                <a:lnTo>
                  <a:pt x="522" y="136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20" name="Freeform 21"/>
          <p:cNvSpPr>
            <a:spLocks/>
          </p:cNvSpPr>
          <p:nvPr/>
        </p:nvSpPr>
        <p:spPr bwMode="auto">
          <a:xfrm>
            <a:off x="7335838" y="5688013"/>
            <a:ext cx="458787" cy="395287"/>
          </a:xfrm>
          <a:custGeom>
            <a:avLst/>
            <a:gdLst>
              <a:gd name="T0" fmla="*/ 0 w 242"/>
              <a:gd name="T1" fmla="*/ 2147483647 h 226"/>
              <a:gd name="T2" fmla="*/ 2147483647 w 242"/>
              <a:gd name="T3" fmla="*/ 2147483647 h 226"/>
              <a:gd name="T4" fmla="*/ 2147483647 w 242"/>
              <a:gd name="T5" fmla="*/ 2147483647 h 226"/>
              <a:gd name="T6" fmla="*/ 2147483647 w 242"/>
              <a:gd name="T7" fmla="*/ 2147483647 h 226"/>
              <a:gd name="T8" fmla="*/ 2147483647 w 242"/>
              <a:gd name="T9" fmla="*/ 2147483647 h 226"/>
              <a:gd name="T10" fmla="*/ 2147483647 w 242"/>
              <a:gd name="T11" fmla="*/ 2147483647 h 226"/>
              <a:gd name="T12" fmla="*/ 0 w 242"/>
              <a:gd name="T13" fmla="*/ 2147483647 h 226"/>
              <a:gd name="T14" fmla="*/ 0 w 242"/>
              <a:gd name="T15" fmla="*/ 2147483647 h 226"/>
              <a:gd name="T16" fmla="*/ 0 w 242"/>
              <a:gd name="T17" fmla="*/ 2147483647 h 226"/>
              <a:gd name="T18" fmla="*/ 0 w 242"/>
              <a:gd name="T19" fmla="*/ 2147483647 h 226"/>
              <a:gd name="T20" fmla="*/ 2147483647 w 242"/>
              <a:gd name="T21" fmla="*/ 2147483647 h 226"/>
              <a:gd name="T22" fmla="*/ 2147483647 w 242"/>
              <a:gd name="T23" fmla="*/ 2147483647 h 226"/>
              <a:gd name="T24" fmla="*/ 2147483647 w 242"/>
              <a:gd name="T25" fmla="*/ 2147483647 h 226"/>
              <a:gd name="T26" fmla="*/ 2147483647 w 242"/>
              <a:gd name="T27" fmla="*/ 2147483647 h 226"/>
              <a:gd name="T28" fmla="*/ 2147483647 w 242"/>
              <a:gd name="T29" fmla="*/ 2147483647 h 226"/>
              <a:gd name="T30" fmla="*/ 2147483647 w 242"/>
              <a:gd name="T31" fmla="*/ 2147483647 h 226"/>
              <a:gd name="T32" fmla="*/ 2147483647 w 242"/>
              <a:gd name="T33" fmla="*/ 2147483647 h 226"/>
              <a:gd name="T34" fmla="*/ 2147483647 w 242"/>
              <a:gd name="T35" fmla="*/ 2147483647 h 226"/>
              <a:gd name="T36" fmla="*/ 2147483647 w 242"/>
              <a:gd name="T37" fmla="*/ 2147483647 h 226"/>
              <a:gd name="T38" fmla="*/ 2147483647 w 242"/>
              <a:gd name="T39" fmla="*/ 2147483647 h 226"/>
              <a:gd name="T40" fmla="*/ 2147483647 w 242"/>
              <a:gd name="T41" fmla="*/ 2147483647 h 226"/>
              <a:gd name="T42" fmla="*/ 2147483647 w 242"/>
              <a:gd name="T43" fmla="*/ 2147483647 h 226"/>
              <a:gd name="T44" fmla="*/ 2147483647 w 242"/>
              <a:gd name="T45" fmla="*/ 2147483647 h 226"/>
              <a:gd name="T46" fmla="*/ 2147483647 w 242"/>
              <a:gd name="T47" fmla="*/ 2147483647 h 226"/>
              <a:gd name="T48" fmla="*/ 2147483647 w 242"/>
              <a:gd name="T49" fmla="*/ 2147483647 h 226"/>
              <a:gd name="T50" fmla="*/ 2147483647 w 242"/>
              <a:gd name="T51" fmla="*/ 2147483647 h 226"/>
              <a:gd name="T52" fmla="*/ 2147483647 w 242"/>
              <a:gd name="T53" fmla="*/ 2147483647 h 226"/>
              <a:gd name="T54" fmla="*/ 2147483647 w 242"/>
              <a:gd name="T55" fmla="*/ 2147483647 h 226"/>
              <a:gd name="T56" fmla="*/ 2147483647 w 242"/>
              <a:gd name="T57" fmla="*/ 2147483647 h 226"/>
              <a:gd name="T58" fmla="*/ 2147483647 w 242"/>
              <a:gd name="T59" fmla="*/ 2147483647 h 226"/>
              <a:gd name="T60" fmla="*/ 2147483647 w 242"/>
              <a:gd name="T61" fmla="*/ 2147483647 h 226"/>
              <a:gd name="T62" fmla="*/ 2147483647 w 242"/>
              <a:gd name="T63" fmla="*/ 0 h 226"/>
              <a:gd name="T64" fmla="*/ 2147483647 w 242"/>
              <a:gd name="T65" fmla="*/ 0 h 226"/>
              <a:gd name="T66" fmla="*/ 2147483647 w 242"/>
              <a:gd name="T67" fmla="*/ 2147483647 h 226"/>
              <a:gd name="T68" fmla="*/ 2147483647 w 242"/>
              <a:gd name="T69" fmla="*/ 2147483647 h 226"/>
              <a:gd name="T70" fmla="*/ 2147483647 w 242"/>
              <a:gd name="T71" fmla="*/ 2147483647 h 226"/>
              <a:gd name="T72" fmla="*/ 2147483647 w 242"/>
              <a:gd name="T73" fmla="*/ 2147483647 h 226"/>
              <a:gd name="T74" fmla="*/ 2147483647 w 242"/>
              <a:gd name="T75" fmla="*/ 2147483647 h 226"/>
              <a:gd name="T76" fmla="*/ 2147483647 w 242"/>
              <a:gd name="T77" fmla="*/ 2147483647 h 226"/>
              <a:gd name="T78" fmla="*/ 2147483647 w 242"/>
              <a:gd name="T79" fmla="*/ 2147483647 h 226"/>
              <a:gd name="T80" fmla="*/ 2147483647 w 242"/>
              <a:gd name="T81" fmla="*/ 2147483647 h 226"/>
              <a:gd name="T82" fmla="*/ 2147483647 w 242"/>
              <a:gd name="T83" fmla="*/ 2147483647 h 226"/>
              <a:gd name="T84" fmla="*/ 2147483647 w 242"/>
              <a:gd name="T85" fmla="*/ 2147483647 h 226"/>
              <a:gd name="T86" fmla="*/ 0 w 242"/>
              <a:gd name="T87" fmla="*/ 2147483647 h 22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242"/>
              <a:gd name="T133" fmla="*/ 0 h 226"/>
              <a:gd name="T134" fmla="*/ 242 w 242"/>
              <a:gd name="T135" fmla="*/ 226 h 22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242" h="226">
                <a:moveTo>
                  <a:pt x="0" y="182"/>
                </a:moveTo>
                <a:lnTo>
                  <a:pt x="38" y="188"/>
                </a:lnTo>
                <a:lnTo>
                  <a:pt x="34" y="194"/>
                </a:lnTo>
                <a:lnTo>
                  <a:pt x="10" y="202"/>
                </a:lnTo>
                <a:lnTo>
                  <a:pt x="4" y="210"/>
                </a:lnTo>
                <a:lnTo>
                  <a:pt x="0" y="216"/>
                </a:lnTo>
                <a:lnTo>
                  <a:pt x="0" y="220"/>
                </a:lnTo>
                <a:lnTo>
                  <a:pt x="0" y="222"/>
                </a:lnTo>
                <a:lnTo>
                  <a:pt x="2" y="226"/>
                </a:lnTo>
                <a:lnTo>
                  <a:pt x="6" y="226"/>
                </a:lnTo>
                <a:lnTo>
                  <a:pt x="8" y="224"/>
                </a:lnTo>
                <a:lnTo>
                  <a:pt x="52" y="200"/>
                </a:lnTo>
                <a:lnTo>
                  <a:pt x="76" y="184"/>
                </a:lnTo>
                <a:lnTo>
                  <a:pt x="104" y="172"/>
                </a:lnTo>
                <a:lnTo>
                  <a:pt x="112" y="158"/>
                </a:lnTo>
                <a:lnTo>
                  <a:pt x="114" y="140"/>
                </a:lnTo>
                <a:lnTo>
                  <a:pt x="136" y="126"/>
                </a:lnTo>
                <a:lnTo>
                  <a:pt x="166" y="130"/>
                </a:lnTo>
                <a:lnTo>
                  <a:pt x="190" y="122"/>
                </a:lnTo>
                <a:lnTo>
                  <a:pt x="210" y="116"/>
                </a:lnTo>
                <a:lnTo>
                  <a:pt x="234" y="116"/>
                </a:lnTo>
                <a:lnTo>
                  <a:pt x="242" y="102"/>
                </a:lnTo>
                <a:lnTo>
                  <a:pt x="232" y="76"/>
                </a:lnTo>
                <a:lnTo>
                  <a:pt x="198" y="76"/>
                </a:lnTo>
                <a:lnTo>
                  <a:pt x="158" y="48"/>
                </a:lnTo>
                <a:lnTo>
                  <a:pt x="148" y="30"/>
                </a:lnTo>
                <a:lnTo>
                  <a:pt x="148" y="14"/>
                </a:lnTo>
                <a:lnTo>
                  <a:pt x="82" y="14"/>
                </a:lnTo>
                <a:lnTo>
                  <a:pt x="74" y="0"/>
                </a:lnTo>
                <a:lnTo>
                  <a:pt x="30" y="12"/>
                </a:lnTo>
                <a:lnTo>
                  <a:pt x="12" y="44"/>
                </a:lnTo>
                <a:lnTo>
                  <a:pt x="36" y="78"/>
                </a:lnTo>
                <a:lnTo>
                  <a:pt x="36" y="104"/>
                </a:lnTo>
                <a:lnTo>
                  <a:pt x="14" y="124"/>
                </a:lnTo>
                <a:lnTo>
                  <a:pt x="8" y="156"/>
                </a:lnTo>
                <a:lnTo>
                  <a:pt x="0" y="182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21" name="Freeform 22"/>
          <p:cNvSpPr>
            <a:spLocks/>
          </p:cNvSpPr>
          <p:nvPr/>
        </p:nvSpPr>
        <p:spPr bwMode="auto">
          <a:xfrm>
            <a:off x="6742113" y="2867025"/>
            <a:ext cx="1189037" cy="944563"/>
          </a:xfrm>
          <a:custGeom>
            <a:avLst/>
            <a:gdLst>
              <a:gd name="T0" fmla="*/ 2147483647 w 628"/>
              <a:gd name="T1" fmla="*/ 0 h 540"/>
              <a:gd name="T2" fmla="*/ 2147483647 w 628"/>
              <a:gd name="T3" fmla="*/ 2147483647 h 540"/>
              <a:gd name="T4" fmla="*/ 2147483647 w 628"/>
              <a:gd name="T5" fmla="*/ 0 h 540"/>
              <a:gd name="T6" fmla="*/ 2147483647 w 628"/>
              <a:gd name="T7" fmla="*/ 2147483647 h 540"/>
              <a:gd name="T8" fmla="*/ 2147483647 w 628"/>
              <a:gd name="T9" fmla="*/ 2147483647 h 540"/>
              <a:gd name="T10" fmla="*/ 2147483647 w 628"/>
              <a:gd name="T11" fmla="*/ 2147483647 h 540"/>
              <a:gd name="T12" fmla="*/ 2147483647 w 628"/>
              <a:gd name="T13" fmla="*/ 2147483647 h 540"/>
              <a:gd name="T14" fmla="*/ 2147483647 w 628"/>
              <a:gd name="T15" fmla="*/ 2147483647 h 540"/>
              <a:gd name="T16" fmla="*/ 2147483647 w 628"/>
              <a:gd name="T17" fmla="*/ 2147483647 h 540"/>
              <a:gd name="T18" fmla="*/ 2147483647 w 628"/>
              <a:gd name="T19" fmla="*/ 2147483647 h 540"/>
              <a:gd name="T20" fmla="*/ 2147483647 w 628"/>
              <a:gd name="T21" fmla="*/ 2147483647 h 540"/>
              <a:gd name="T22" fmla="*/ 2147483647 w 628"/>
              <a:gd name="T23" fmla="*/ 2147483647 h 540"/>
              <a:gd name="T24" fmla="*/ 2147483647 w 628"/>
              <a:gd name="T25" fmla="*/ 2147483647 h 540"/>
              <a:gd name="T26" fmla="*/ 2147483647 w 628"/>
              <a:gd name="T27" fmla="*/ 2147483647 h 540"/>
              <a:gd name="T28" fmla="*/ 2147483647 w 628"/>
              <a:gd name="T29" fmla="*/ 2147483647 h 540"/>
              <a:gd name="T30" fmla="*/ 2147483647 w 628"/>
              <a:gd name="T31" fmla="*/ 2147483647 h 540"/>
              <a:gd name="T32" fmla="*/ 2147483647 w 628"/>
              <a:gd name="T33" fmla="*/ 2147483647 h 540"/>
              <a:gd name="T34" fmla="*/ 2147483647 w 628"/>
              <a:gd name="T35" fmla="*/ 2147483647 h 540"/>
              <a:gd name="T36" fmla="*/ 2147483647 w 628"/>
              <a:gd name="T37" fmla="*/ 2147483647 h 540"/>
              <a:gd name="T38" fmla="*/ 2147483647 w 628"/>
              <a:gd name="T39" fmla="*/ 2147483647 h 540"/>
              <a:gd name="T40" fmla="*/ 2147483647 w 628"/>
              <a:gd name="T41" fmla="*/ 2147483647 h 540"/>
              <a:gd name="T42" fmla="*/ 2147483647 w 628"/>
              <a:gd name="T43" fmla="*/ 2147483647 h 540"/>
              <a:gd name="T44" fmla="*/ 2147483647 w 628"/>
              <a:gd name="T45" fmla="*/ 2147483647 h 540"/>
              <a:gd name="T46" fmla="*/ 2147483647 w 628"/>
              <a:gd name="T47" fmla="*/ 2147483647 h 540"/>
              <a:gd name="T48" fmla="*/ 2147483647 w 628"/>
              <a:gd name="T49" fmla="*/ 2147483647 h 540"/>
              <a:gd name="T50" fmla="*/ 0 w 628"/>
              <a:gd name="T51" fmla="*/ 2147483647 h 540"/>
              <a:gd name="T52" fmla="*/ 2147483647 w 628"/>
              <a:gd name="T53" fmla="*/ 2147483647 h 540"/>
              <a:gd name="T54" fmla="*/ 2147483647 w 628"/>
              <a:gd name="T55" fmla="*/ 2147483647 h 540"/>
              <a:gd name="T56" fmla="*/ 2147483647 w 628"/>
              <a:gd name="T57" fmla="*/ 2147483647 h 540"/>
              <a:gd name="T58" fmla="*/ 2147483647 w 628"/>
              <a:gd name="T59" fmla="*/ 2147483647 h 540"/>
              <a:gd name="T60" fmla="*/ 2147483647 w 628"/>
              <a:gd name="T61" fmla="*/ 2147483647 h 540"/>
              <a:gd name="T62" fmla="*/ 2147483647 w 628"/>
              <a:gd name="T63" fmla="*/ 2147483647 h 540"/>
              <a:gd name="T64" fmla="*/ 2147483647 w 628"/>
              <a:gd name="T65" fmla="*/ 2147483647 h 540"/>
              <a:gd name="T66" fmla="*/ 2147483647 w 628"/>
              <a:gd name="T67" fmla="*/ 2147483647 h 540"/>
              <a:gd name="T68" fmla="*/ 2147483647 w 628"/>
              <a:gd name="T69" fmla="*/ 2147483647 h 540"/>
              <a:gd name="T70" fmla="*/ 2147483647 w 628"/>
              <a:gd name="T71" fmla="*/ 2147483647 h 540"/>
              <a:gd name="T72" fmla="*/ 2147483647 w 628"/>
              <a:gd name="T73" fmla="*/ 2147483647 h 540"/>
              <a:gd name="T74" fmla="*/ 2147483647 w 628"/>
              <a:gd name="T75" fmla="*/ 2147483647 h 540"/>
              <a:gd name="T76" fmla="*/ 2147483647 w 628"/>
              <a:gd name="T77" fmla="*/ 2147483647 h 540"/>
              <a:gd name="T78" fmla="*/ 2147483647 w 628"/>
              <a:gd name="T79" fmla="*/ 2147483647 h 540"/>
              <a:gd name="T80" fmla="*/ 2147483647 w 628"/>
              <a:gd name="T81" fmla="*/ 2147483647 h 540"/>
              <a:gd name="T82" fmla="*/ 2147483647 w 628"/>
              <a:gd name="T83" fmla="*/ 2147483647 h 540"/>
              <a:gd name="T84" fmla="*/ 2147483647 w 628"/>
              <a:gd name="T85" fmla="*/ 2147483647 h 540"/>
              <a:gd name="T86" fmla="*/ 2147483647 w 628"/>
              <a:gd name="T87" fmla="*/ 2147483647 h 540"/>
              <a:gd name="T88" fmla="*/ 2147483647 w 628"/>
              <a:gd name="T89" fmla="*/ 2147483647 h 540"/>
              <a:gd name="T90" fmla="*/ 2147483647 w 628"/>
              <a:gd name="T91" fmla="*/ 2147483647 h 540"/>
              <a:gd name="T92" fmla="*/ 2147483647 w 628"/>
              <a:gd name="T93" fmla="*/ 2147483647 h 540"/>
              <a:gd name="T94" fmla="*/ 2147483647 w 628"/>
              <a:gd name="T95" fmla="*/ 2147483647 h 540"/>
              <a:gd name="T96" fmla="*/ 2147483647 w 628"/>
              <a:gd name="T97" fmla="*/ 2147483647 h 540"/>
              <a:gd name="T98" fmla="*/ 2147483647 w 628"/>
              <a:gd name="T99" fmla="*/ 2147483647 h 540"/>
              <a:gd name="T100" fmla="*/ 2147483647 w 628"/>
              <a:gd name="T101" fmla="*/ 2147483647 h 540"/>
              <a:gd name="T102" fmla="*/ 2147483647 w 628"/>
              <a:gd name="T103" fmla="*/ 2147483647 h 540"/>
              <a:gd name="T104" fmla="*/ 2147483647 w 628"/>
              <a:gd name="T105" fmla="*/ 2147483647 h 540"/>
              <a:gd name="T106" fmla="*/ 2147483647 w 628"/>
              <a:gd name="T107" fmla="*/ 2147483647 h 540"/>
              <a:gd name="T108" fmla="*/ 2147483647 w 628"/>
              <a:gd name="T109" fmla="*/ 2147483647 h 540"/>
              <a:gd name="T110" fmla="*/ 2147483647 w 628"/>
              <a:gd name="T111" fmla="*/ 2147483647 h 540"/>
              <a:gd name="T112" fmla="*/ 2147483647 w 628"/>
              <a:gd name="T113" fmla="*/ 2147483647 h 540"/>
              <a:gd name="T114" fmla="*/ 2147483647 w 628"/>
              <a:gd name="T115" fmla="*/ 0 h 540"/>
              <a:gd name="T116" fmla="*/ 2147483647 w 628"/>
              <a:gd name="T117" fmla="*/ 0 h 54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628"/>
              <a:gd name="T178" fmla="*/ 0 h 540"/>
              <a:gd name="T179" fmla="*/ 628 w 628"/>
              <a:gd name="T180" fmla="*/ 540 h 54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628" h="540">
                <a:moveTo>
                  <a:pt x="412" y="0"/>
                </a:moveTo>
                <a:lnTo>
                  <a:pt x="412" y="0"/>
                </a:lnTo>
                <a:lnTo>
                  <a:pt x="382" y="20"/>
                </a:lnTo>
                <a:lnTo>
                  <a:pt x="356" y="0"/>
                </a:lnTo>
                <a:lnTo>
                  <a:pt x="302" y="2"/>
                </a:lnTo>
                <a:lnTo>
                  <a:pt x="252" y="50"/>
                </a:lnTo>
                <a:lnTo>
                  <a:pt x="220" y="46"/>
                </a:lnTo>
                <a:lnTo>
                  <a:pt x="202" y="62"/>
                </a:lnTo>
                <a:lnTo>
                  <a:pt x="188" y="80"/>
                </a:lnTo>
                <a:lnTo>
                  <a:pt x="190" y="88"/>
                </a:lnTo>
                <a:lnTo>
                  <a:pt x="214" y="100"/>
                </a:lnTo>
                <a:lnTo>
                  <a:pt x="204" y="120"/>
                </a:lnTo>
                <a:lnTo>
                  <a:pt x="182" y="126"/>
                </a:lnTo>
                <a:lnTo>
                  <a:pt x="182" y="150"/>
                </a:lnTo>
                <a:lnTo>
                  <a:pt x="162" y="146"/>
                </a:lnTo>
                <a:lnTo>
                  <a:pt x="150" y="164"/>
                </a:lnTo>
                <a:lnTo>
                  <a:pt x="158" y="182"/>
                </a:lnTo>
                <a:lnTo>
                  <a:pt x="144" y="204"/>
                </a:lnTo>
                <a:lnTo>
                  <a:pt x="158" y="228"/>
                </a:lnTo>
                <a:lnTo>
                  <a:pt x="148" y="242"/>
                </a:lnTo>
                <a:lnTo>
                  <a:pt x="122" y="234"/>
                </a:lnTo>
                <a:lnTo>
                  <a:pt x="116" y="246"/>
                </a:lnTo>
                <a:lnTo>
                  <a:pt x="92" y="248"/>
                </a:lnTo>
                <a:lnTo>
                  <a:pt x="88" y="278"/>
                </a:lnTo>
                <a:lnTo>
                  <a:pt x="34" y="270"/>
                </a:lnTo>
                <a:lnTo>
                  <a:pt x="18" y="288"/>
                </a:lnTo>
                <a:lnTo>
                  <a:pt x="28" y="318"/>
                </a:lnTo>
                <a:lnTo>
                  <a:pt x="28" y="366"/>
                </a:lnTo>
                <a:lnTo>
                  <a:pt x="34" y="432"/>
                </a:lnTo>
                <a:lnTo>
                  <a:pt x="0" y="460"/>
                </a:lnTo>
                <a:lnTo>
                  <a:pt x="28" y="498"/>
                </a:lnTo>
                <a:lnTo>
                  <a:pt x="28" y="540"/>
                </a:lnTo>
                <a:lnTo>
                  <a:pt x="44" y="540"/>
                </a:lnTo>
                <a:lnTo>
                  <a:pt x="50" y="520"/>
                </a:lnTo>
                <a:lnTo>
                  <a:pt x="84" y="516"/>
                </a:lnTo>
                <a:lnTo>
                  <a:pt x="106" y="488"/>
                </a:lnTo>
                <a:lnTo>
                  <a:pt x="216" y="488"/>
                </a:lnTo>
                <a:lnTo>
                  <a:pt x="240" y="504"/>
                </a:lnTo>
                <a:lnTo>
                  <a:pt x="258" y="496"/>
                </a:lnTo>
                <a:lnTo>
                  <a:pt x="280" y="506"/>
                </a:lnTo>
                <a:lnTo>
                  <a:pt x="316" y="516"/>
                </a:lnTo>
                <a:lnTo>
                  <a:pt x="332" y="534"/>
                </a:lnTo>
                <a:lnTo>
                  <a:pt x="350" y="512"/>
                </a:lnTo>
                <a:lnTo>
                  <a:pt x="388" y="520"/>
                </a:lnTo>
                <a:lnTo>
                  <a:pt x="420" y="500"/>
                </a:lnTo>
                <a:lnTo>
                  <a:pt x="450" y="528"/>
                </a:lnTo>
                <a:lnTo>
                  <a:pt x="478" y="514"/>
                </a:lnTo>
                <a:lnTo>
                  <a:pt x="510" y="526"/>
                </a:lnTo>
                <a:lnTo>
                  <a:pt x="530" y="514"/>
                </a:lnTo>
                <a:lnTo>
                  <a:pt x="524" y="484"/>
                </a:lnTo>
                <a:lnTo>
                  <a:pt x="518" y="468"/>
                </a:lnTo>
                <a:lnTo>
                  <a:pt x="528" y="432"/>
                </a:lnTo>
                <a:lnTo>
                  <a:pt x="542" y="410"/>
                </a:lnTo>
                <a:lnTo>
                  <a:pt x="576" y="418"/>
                </a:lnTo>
                <a:lnTo>
                  <a:pt x="588" y="394"/>
                </a:lnTo>
                <a:lnTo>
                  <a:pt x="582" y="336"/>
                </a:lnTo>
                <a:lnTo>
                  <a:pt x="556" y="300"/>
                </a:lnTo>
                <a:lnTo>
                  <a:pt x="570" y="286"/>
                </a:lnTo>
                <a:lnTo>
                  <a:pt x="622" y="286"/>
                </a:lnTo>
                <a:lnTo>
                  <a:pt x="628" y="256"/>
                </a:lnTo>
                <a:lnTo>
                  <a:pt x="598" y="226"/>
                </a:lnTo>
                <a:lnTo>
                  <a:pt x="568" y="226"/>
                </a:lnTo>
                <a:lnTo>
                  <a:pt x="566" y="204"/>
                </a:lnTo>
                <a:lnTo>
                  <a:pt x="488" y="122"/>
                </a:lnTo>
                <a:lnTo>
                  <a:pt x="488" y="50"/>
                </a:lnTo>
                <a:lnTo>
                  <a:pt x="412" y="0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22" name="Freeform 23"/>
          <p:cNvSpPr>
            <a:spLocks/>
          </p:cNvSpPr>
          <p:nvPr/>
        </p:nvSpPr>
        <p:spPr bwMode="auto">
          <a:xfrm>
            <a:off x="6445250" y="2513013"/>
            <a:ext cx="860425" cy="450850"/>
          </a:xfrm>
          <a:custGeom>
            <a:avLst/>
            <a:gdLst>
              <a:gd name="T0" fmla="*/ 2147483647 w 454"/>
              <a:gd name="T1" fmla="*/ 2147483647 h 258"/>
              <a:gd name="T2" fmla="*/ 2147483647 w 454"/>
              <a:gd name="T3" fmla="*/ 2147483647 h 258"/>
              <a:gd name="T4" fmla="*/ 2147483647 w 454"/>
              <a:gd name="T5" fmla="*/ 2147483647 h 258"/>
              <a:gd name="T6" fmla="*/ 2147483647 w 454"/>
              <a:gd name="T7" fmla="*/ 2147483647 h 258"/>
              <a:gd name="T8" fmla="*/ 2147483647 w 454"/>
              <a:gd name="T9" fmla="*/ 2147483647 h 258"/>
              <a:gd name="T10" fmla="*/ 2147483647 w 454"/>
              <a:gd name="T11" fmla="*/ 2147483647 h 258"/>
              <a:gd name="T12" fmla="*/ 2147483647 w 454"/>
              <a:gd name="T13" fmla="*/ 2147483647 h 258"/>
              <a:gd name="T14" fmla="*/ 2147483647 w 454"/>
              <a:gd name="T15" fmla="*/ 2147483647 h 258"/>
              <a:gd name="T16" fmla="*/ 2147483647 w 454"/>
              <a:gd name="T17" fmla="*/ 0 h 258"/>
              <a:gd name="T18" fmla="*/ 2147483647 w 454"/>
              <a:gd name="T19" fmla="*/ 2147483647 h 258"/>
              <a:gd name="T20" fmla="*/ 2147483647 w 454"/>
              <a:gd name="T21" fmla="*/ 2147483647 h 258"/>
              <a:gd name="T22" fmla="*/ 2147483647 w 454"/>
              <a:gd name="T23" fmla="*/ 2147483647 h 258"/>
              <a:gd name="T24" fmla="*/ 2147483647 w 454"/>
              <a:gd name="T25" fmla="*/ 2147483647 h 258"/>
              <a:gd name="T26" fmla="*/ 2147483647 w 454"/>
              <a:gd name="T27" fmla="*/ 2147483647 h 258"/>
              <a:gd name="T28" fmla="*/ 2147483647 w 454"/>
              <a:gd name="T29" fmla="*/ 2147483647 h 258"/>
              <a:gd name="T30" fmla="*/ 2147483647 w 454"/>
              <a:gd name="T31" fmla="*/ 2147483647 h 258"/>
              <a:gd name="T32" fmla="*/ 2147483647 w 454"/>
              <a:gd name="T33" fmla="*/ 2147483647 h 258"/>
              <a:gd name="T34" fmla="*/ 0 w 454"/>
              <a:gd name="T35" fmla="*/ 2147483647 h 258"/>
              <a:gd name="T36" fmla="*/ 0 w 454"/>
              <a:gd name="T37" fmla="*/ 2147483647 h 258"/>
              <a:gd name="T38" fmla="*/ 2147483647 w 454"/>
              <a:gd name="T39" fmla="*/ 2147483647 h 258"/>
              <a:gd name="T40" fmla="*/ 2147483647 w 454"/>
              <a:gd name="T41" fmla="*/ 2147483647 h 258"/>
              <a:gd name="T42" fmla="*/ 2147483647 w 454"/>
              <a:gd name="T43" fmla="*/ 2147483647 h 258"/>
              <a:gd name="T44" fmla="*/ 2147483647 w 454"/>
              <a:gd name="T45" fmla="*/ 2147483647 h 258"/>
              <a:gd name="T46" fmla="*/ 2147483647 w 454"/>
              <a:gd name="T47" fmla="*/ 2147483647 h 258"/>
              <a:gd name="T48" fmla="*/ 2147483647 w 454"/>
              <a:gd name="T49" fmla="*/ 2147483647 h 258"/>
              <a:gd name="T50" fmla="*/ 2147483647 w 454"/>
              <a:gd name="T51" fmla="*/ 2147483647 h 258"/>
              <a:gd name="T52" fmla="*/ 2147483647 w 454"/>
              <a:gd name="T53" fmla="*/ 2147483647 h 258"/>
              <a:gd name="T54" fmla="*/ 2147483647 w 454"/>
              <a:gd name="T55" fmla="*/ 2147483647 h 258"/>
              <a:gd name="T56" fmla="*/ 2147483647 w 454"/>
              <a:gd name="T57" fmla="*/ 2147483647 h 258"/>
              <a:gd name="T58" fmla="*/ 2147483647 w 454"/>
              <a:gd name="T59" fmla="*/ 2147483647 h 258"/>
              <a:gd name="T60" fmla="*/ 2147483647 w 454"/>
              <a:gd name="T61" fmla="*/ 2147483647 h 258"/>
              <a:gd name="T62" fmla="*/ 2147483647 w 454"/>
              <a:gd name="T63" fmla="*/ 2147483647 h 258"/>
              <a:gd name="T64" fmla="*/ 2147483647 w 454"/>
              <a:gd name="T65" fmla="*/ 2147483647 h 258"/>
              <a:gd name="T66" fmla="*/ 2147483647 w 454"/>
              <a:gd name="T67" fmla="*/ 2147483647 h 25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454"/>
              <a:gd name="T103" fmla="*/ 0 h 258"/>
              <a:gd name="T104" fmla="*/ 454 w 454"/>
              <a:gd name="T105" fmla="*/ 258 h 25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454" h="258">
                <a:moveTo>
                  <a:pt x="398" y="96"/>
                </a:moveTo>
                <a:lnTo>
                  <a:pt x="398" y="96"/>
                </a:lnTo>
                <a:lnTo>
                  <a:pt x="414" y="70"/>
                </a:lnTo>
                <a:lnTo>
                  <a:pt x="410" y="60"/>
                </a:lnTo>
                <a:lnTo>
                  <a:pt x="378" y="42"/>
                </a:lnTo>
                <a:lnTo>
                  <a:pt x="368" y="42"/>
                </a:lnTo>
                <a:lnTo>
                  <a:pt x="352" y="34"/>
                </a:lnTo>
                <a:lnTo>
                  <a:pt x="328" y="48"/>
                </a:lnTo>
                <a:lnTo>
                  <a:pt x="274" y="2"/>
                </a:lnTo>
                <a:lnTo>
                  <a:pt x="242" y="0"/>
                </a:lnTo>
                <a:lnTo>
                  <a:pt x="198" y="4"/>
                </a:lnTo>
                <a:lnTo>
                  <a:pt x="198" y="2"/>
                </a:lnTo>
                <a:lnTo>
                  <a:pt x="188" y="28"/>
                </a:lnTo>
                <a:lnTo>
                  <a:pt x="192" y="52"/>
                </a:lnTo>
                <a:lnTo>
                  <a:pt x="204" y="84"/>
                </a:lnTo>
                <a:lnTo>
                  <a:pt x="194" y="104"/>
                </a:lnTo>
                <a:lnTo>
                  <a:pt x="190" y="120"/>
                </a:lnTo>
                <a:lnTo>
                  <a:pt x="162" y="122"/>
                </a:lnTo>
                <a:lnTo>
                  <a:pt x="134" y="86"/>
                </a:lnTo>
                <a:lnTo>
                  <a:pt x="112" y="80"/>
                </a:lnTo>
                <a:lnTo>
                  <a:pt x="96" y="62"/>
                </a:lnTo>
                <a:lnTo>
                  <a:pt x="88" y="54"/>
                </a:lnTo>
                <a:lnTo>
                  <a:pt x="40" y="78"/>
                </a:lnTo>
                <a:lnTo>
                  <a:pt x="32" y="92"/>
                </a:lnTo>
                <a:lnTo>
                  <a:pt x="26" y="128"/>
                </a:lnTo>
                <a:lnTo>
                  <a:pt x="6" y="148"/>
                </a:lnTo>
                <a:lnTo>
                  <a:pt x="10" y="180"/>
                </a:lnTo>
                <a:lnTo>
                  <a:pt x="0" y="194"/>
                </a:lnTo>
                <a:lnTo>
                  <a:pt x="0" y="222"/>
                </a:lnTo>
                <a:lnTo>
                  <a:pt x="0" y="234"/>
                </a:lnTo>
                <a:lnTo>
                  <a:pt x="18" y="202"/>
                </a:lnTo>
                <a:lnTo>
                  <a:pt x="52" y="192"/>
                </a:lnTo>
                <a:lnTo>
                  <a:pt x="84" y="196"/>
                </a:lnTo>
                <a:lnTo>
                  <a:pt x="118" y="190"/>
                </a:lnTo>
                <a:lnTo>
                  <a:pt x="148" y="186"/>
                </a:lnTo>
                <a:lnTo>
                  <a:pt x="202" y="204"/>
                </a:lnTo>
                <a:lnTo>
                  <a:pt x="218" y="192"/>
                </a:lnTo>
                <a:lnTo>
                  <a:pt x="240" y="190"/>
                </a:lnTo>
                <a:lnTo>
                  <a:pt x="242" y="206"/>
                </a:lnTo>
                <a:lnTo>
                  <a:pt x="292" y="214"/>
                </a:lnTo>
                <a:lnTo>
                  <a:pt x="354" y="258"/>
                </a:lnTo>
                <a:lnTo>
                  <a:pt x="374" y="242"/>
                </a:lnTo>
                <a:lnTo>
                  <a:pt x="406" y="244"/>
                </a:lnTo>
                <a:lnTo>
                  <a:pt x="454" y="200"/>
                </a:lnTo>
                <a:lnTo>
                  <a:pt x="440" y="150"/>
                </a:lnTo>
                <a:lnTo>
                  <a:pt x="398" y="96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23" name="Freeform 24"/>
          <p:cNvSpPr>
            <a:spLocks/>
          </p:cNvSpPr>
          <p:nvPr/>
        </p:nvSpPr>
        <p:spPr bwMode="auto">
          <a:xfrm>
            <a:off x="6357938" y="52388"/>
            <a:ext cx="1057275" cy="2100262"/>
          </a:xfrm>
          <a:custGeom>
            <a:avLst/>
            <a:gdLst>
              <a:gd name="T0" fmla="*/ 2147483647 w 558"/>
              <a:gd name="T1" fmla="*/ 2147483647 h 1200"/>
              <a:gd name="T2" fmla="*/ 2147483647 w 558"/>
              <a:gd name="T3" fmla="*/ 2147483647 h 1200"/>
              <a:gd name="T4" fmla="*/ 2147483647 w 558"/>
              <a:gd name="T5" fmla="*/ 2147483647 h 1200"/>
              <a:gd name="T6" fmla="*/ 2147483647 w 558"/>
              <a:gd name="T7" fmla="*/ 2147483647 h 1200"/>
              <a:gd name="T8" fmla="*/ 2147483647 w 558"/>
              <a:gd name="T9" fmla="*/ 2147483647 h 1200"/>
              <a:gd name="T10" fmla="*/ 2147483647 w 558"/>
              <a:gd name="T11" fmla="*/ 2147483647 h 1200"/>
              <a:gd name="T12" fmla="*/ 2147483647 w 558"/>
              <a:gd name="T13" fmla="*/ 2147483647 h 1200"/>
              <a:gd name="T14" fmla="*/ 2147483647 w 558"/>
              <a:gd name="T15" fmla="*/ 2147483647 h 1200"/>
              <a:gd name="T16" fmla="*/ 2147483647 w 558"/>
              <a:gd name="T17" fmla="*/ 2147483647 h 1200"/>
              <a:gd name="T18" fmla="*/ 2147483647 w 558"/>
              <a:gd name="T19" fmla="*/ 2147483647 h 1200"/>
              <a:gd name="T20" fmla="*/ 2147483647 w 558"/>
              <a:gd name="T21" fmla="*/ 2147483647 h 1200"/>
              <a:gd name="T22" fmla="*/ 2147483647 w 558"/>
              <a:gd name="T23" fmla="*/ 2147483647 h 1200"/>
              <a:gd name="T24" fmla="*/ 2147483647 w 558"/>
              <a:gd name="T25" fmla="*/ 2147483647 h 1200"/>
              <a:gd name="T26" fmla="*/ 2147483647 w 558"/>
              <a:gd name="T27" fmla="*/ 2147483647 h 1200"/>
              <a:gd name="T28" fmla="*/ 2147483647 w 558"/>
              <a:gd name="T29" fmla="*/ 2147483647 h 1200"/>
              <a:gd name="T30" fmla="*/ 2147483647 w 558"/>
              <a:gd name="T31" fmla="*/ 2147483647 h 1200"/>
              <a:gd name="T32" fmla="*/ 2147483647 w 558"/>
              <a:gd name="T33" fmla="*/ 2147483647 h 1200"/>
              <a:gd name="T34" fmla="*/ 2147483647 w 558"/>
              <a:gd name="T35" fmla="*/ 2147483647 h 1200"/>
              <a:gd name="T36" fmla="*/ 2147483647 w 558"/>
              <a:gd name="T37" fmla="*/ 2147483647 h 1200"/>
              <a:gd name="T38" fmla="*/ 2147483647 w 558"/>
              <a:gd name="T39" fmla="*/ 2147483647 h 1200"/>
              <a:gd name="T40" fmla="*/ 2147483647 w 558"/>
              <a:gd name="T41" fmla="*/ 2147483647 h 1200"/>
              <a:gd name="T42" fmla="*/ 2147483647 w 558"/>
              <a:gd name="T43" fmla="*/ 2147483647 h 1200"/>
              <a:gd name="T44" fmla="*/ 2147483647 w 558"/>
              <a:gd name="T45" fmla="*/ 2147483647 h 1200"/>
              <a:gd name="T46" fmla="*/ 2147483647 w 558"/>
              <a:gd name="T47" fmla="*/ 2147483647 h 1200"/>
              <a:gd name="T48" fmla="*/ 2147483647 w 558"/>
              <a:gd name="T49" fmla="*/ 2147483647 h 1200"/>
              <a:gd name="T50" fmla="*/ 2147483647 w 558"/>
              <a:gd name="T51" fmla="*/ 2147483647 h 1200"/>
              <a:gd name="T52" fmla="*/ 2147483647 w 558"/>
              <a:gd name="T53" fmla="*/ 2147483647 h 1200"/>
              <a:gd name="T54" fmla="*/ 2147483647 w 558"/>
              <a:gd name="T55" fmla="*/ 2147483647 h 1200"/>
              <a:gd name="T56" fmla="*/ 2147483647 w 558"/>
              <a:gd name="T57" fmla="*/ 2147483647 h 1200"/>
              <a:gd name="T58" fmla="*/ 2147483647 w 558"/>
              <a:gd name="T59" fmla="*/ 0 h 1200"/>
              <a:gd name="T60" fmla="*/ 2147483647 w 558"/>
              <a:gd name="T61" fmla="*/ 2147483647 h 1200"/>
              <a:gd name="T62" fmla="*/ 2147483647 w 558"/>
              <a:gd name="T63" fmla="*/ 2147483647 h 1200"/>
              <a:gd name="T64" fmla="*/ 2147483647 w 558"/>
              <a:gd name="T65" fmla="*/ 2147483647 h 1200"/>
              <a:gd name="T66" fmla="*/ 2147483647 w 558"/>
              <a:gd name="T67" fmla="*/ 2147483647 h 1200"/>
              <a:gd name="T68" fmla="*/ 2147483647 w 558"/>
              <a:gd name="T69" fmla="*/ 2147483647 h 1200"/>
              <a:gd name="T70" fmla="*/ 2147483647 w 558"/>
              <a:gd name="T71" fmla="*/ 2147483647 h 1200"/>
              <a:gd name="T72" fmla="*/ 0 w 558"/>
              <a:gd name="T73" fmla="*/ 2147483647 h 1200"/>
              <a:gd name="T74" fmla="*/ 2147483647 w 558"/>
              <a:gd name="T75" fmla="*/ 2147483647 h 1200"/>
              <a:gd name="T76" fmla="*/ 2147483647 w 558"/>
              <a:gd name="T77" fmla="*/ 2147483647 h 1200"/>
              <a:gd name="T78" fmla="*/ 2147483647 w 558"/>
              <a:gd name="T79" fmla="*/ 2147483647 h 1200"/>
              <a:gd name="T80" fmla="*/ 2147483647 w 558"/>
              <a:gd name="T81" fmla="*/ 2147483647 h 1200"/>
              <a:gd name="T82" fmla="*/ 2147483647 w 558"/>
              <a:gd name="T83" fmla="*/ 2147483647 h 1200"/>
              <a:gd name="T84" fmla="*/ 2147483647 w 558"/>
              <a:gd name="T85" fmla="*/ 2147483647 h 1200"/>
              <a:gd name="T86" fmla="*/ 2147483647 w 558"/>
              <a:gd name="T87" fmla="*/ 2147483647 h 1200"/>
              <a:gd name="T88" fmla="*/ 2147483647 w 558"/>
              <a:gd name="T89" fmla="*/ 2147483647 h 120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558"/>
              <a:gd name="T136" fmla="*/ 0 h 1200"/>
              <a:gd name="T137" fmla="*/ 558 w 558"/>
              <a:gd name="T138" fmla="*/ 1200 h 1200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558" h="1200">
                <a:moveTo>
                  <a:pt x="190" y="634"/>
                </a:moveTo>
                <a:lnTo>
                  <a:pt x="172" y="668"/>
                </a:lnTo>
                <a:lnTo>
                  <a:pt x="150" y="700"/>
                </a:lnTo>
                <a:lnTo>
                  <a:pt x="134" y="710"/>
                </a:lnTo>
                <a:lnTo>
                  <a:pt x="126" y="740"/>
                </a:lnTo>
                <a:lnTo>
                  <a:pt x="114" y="760"/>
                </a:lnTo>
                <a:lnTo>
                  <a:pt x="92" y="774"/>
                </a:lnTo>
                <a:lnTo>
                  <a:pt x="88" y="796"/>
                </a:lnTo>
                <a:lnTo>
                  <a:pt x="72" y="812"/>
                </a:lnTo>
                <a:lnTo>
                  <a:pt x="46" y="798"/>
                </a:lnTo>
                <a:lnTo>
                  <a:pt x="20" y="798"/>
                </a:lnTo>
                <a:lnTo>
                  <a:pt x="24" y="814"/>
                </a:lnTo>
                <a:lnTo>
                  <a:pt x="46" y="820"/>
                </a:lnTo>
                <a:lnTo>
                  <a:pt x="38" y="888"/>
                </a:lnTo>
                <a:lnTo>
                  <a:pt x="50" y="920"/>
                </a:lnTo>
                <a:lnTo>
                  <a:pt x="46" y="952"/>
                </a:lnTo>
                <a:lnTo>
                  <a:pt x="52" y="980"/>
                </a:lnTo>
                <a:lnTo>
                  <a:pt x="70" y="1000"/>
                </a:lnTo>
                <a:lnTo>
                  <a:pt x="66" y="1014"/>
                </a:lnTo>
                <a:lnTo>
                  <a:pt x="54" y="1032"/>
                </a:lnTo>
                <a:lnTo>
                  <a:pt x="54" y="1068"/>
                </a:lnTo>
                <a:lnTo>
                  <a:pt x="56" y="1090"/>
                </a:lnTo>
                <a:lnTo>
                  <a:pt x="66" y="1104"/>
                </a:lnTo>
                <a:lnTo>
                  <a:pt x="84" y="1110"/>
                </a:lnTo>
                <a:lnTo>
                  <a:pt x="102" y="1136"/>
                </a:lnTo>
                <a:lnTo>
                  <a:pt x="124" y="1146"/>
                </a:lnTo>
                <a:lnTo>
                  <a:pt x="148" y="1150"/>
                </a:lnTo>
                <a:lnTo>
                  <a:pt x="152" y="1164"/>
                </a:lnTo>
                <a:lnTo>
                  <a:pt x="150" y="1186"/>
                </a:lnTo>
                <a:lnTo>
                  <a:pt x="156" y="1200"/>
                </a:lnTo>
                <a:lnTo>
                  <a:pt x="182" y="1184"/>
                </a:lnTo>
                <a:lnTo>
                  <a:pt x="198" y="1170"/>
                </a:lnTo>
                <a:lnTo>
                  <a:pt x="230" y="1166"/>
                </a:lnTo>
                <a:lnTo>
                  <a:pt x="254" y="1156"/>
                </a:lnTo>
                <a:lnTo>
                  <a:pt x="270" y="1140"/>
                </a:lnTo>
                <a:lnTo>
                  <a:pt x="296" y="1140"/>
                </a:lnTo>
                <a:lnTo>
                  <a:pt x="304" y="1132"/>
                </a:lnTo>
                <a:lnTo>
                  <a:pt x="322" y="1126"/>
                </a:lnTo>
                <a:lnTo>
                  <a:pt x="354" y="1104"/>
                </a:lnTo>
                <a:lnTo>
                  <a:pt x="384" y="1094"/>
                </a:lnTo>
                <a:lnTo>
                  <a:pt x="418" y="1090"/>
                </a:lnTo>
                <a:lnTo>
                  <a:pt x="416" y="1090"/>
                </a:lnTo>
                <a:lnTo>
                  <a:pt x="468" y="1012"/>
                </a:lnTo>
                <a:lnTo>
                  <a:pt x="490" y="976"/>
                </a:lnTo>
                <a:lnTo>
                  <a:pt x="558" y="818"/>
                </a:lnTo>
                <a:lnTo>
                  <a:pt x="550" y="772"/>
                </a:lnTo>
                <a:lnTo>
                  <a:pt x="498" y="728"/>
                </a:lnTo>
                <a:lnTo>
                  <a:pt x="492" y="656"/>
                </a:lnTo>
                <a:lnTo>
                  <a:pt x="466" y="622"/>
                </a:lnTo>
                <a:lnTo>
                  <a:pt x="470" y="604"/>
                </a:lnTo>
                <a:lnTo>
                  <a:pt x="442" y="594"/>
                </a:lnTo>
                <a:lnTo>
                  <a:pt x="440" y="558"/>
                </a:lnTo>
                <a:lnTo>
                  <a:pt x="436" y="528"/>
                </a:lnTo>
                <a:lnTo>
                  <a:pt x="434" y="480"/>
                </a:lnTo>
                <a:lnTo>
                  <a:pt x="420" y="460"/>
                </a:lnTo>
                <a:lnTo>
                  <a:pt x="412" y="416"/>
                </a:lnTo>
                <a:lnTo>
                  <a:pt x="366" y="334"/>
                </a:lnTo>
                <a:lnTo>
                  <a:pt x="392" y="292"/>
                </a:lnTo>
                <a:lnTo>
                  <a:pt x="384" y="252"/>
                </a:lnTo>
                <a:lnTo>
                  <a:pt x="362" y="246"/>
                </a:lnTo>
                <a:lnTo>
                  <a:pt x="352" y="222"/>
                </a:lnTo>
                <a:lnTo>
                  <a:pt x="318" y="208"/>
                </a:lnTo>
                <a:lnTo>
                  <a:pt x="318" y="114"/>
                </a:lnTo>
                <a:lnTo>
                  <a:pt x="306" y="108"/>
                </a:lnTo>
                <a:lnTo>
                  <a:pt x="306" y="104"/>
                </a:lnTo>
                <a:lnTo>
                  <a:pt x="320" y="56"/>
                </a:lnTo>
                <a:lnTo>
                  <a:pt x="324" y="36"/>
                </a:lnTo>
                <a:lnTo>
                  <a:pt x="280" y="0"/>
                </a:lnTo>
                <a:lnTo>
                  <a:pt x="254" y="26"/>
                </a:lnTo>
                <a:lnTo>
                  <a:pt x="226" y="26"/>
                </a:lnTo>
                <a:lnTo>
                  <a:pt x="200" y="76"/>
                </a:lnTo>
                <a:lnTo>
                  <a:pt x="208" y="102"/>
                </a:lnTo>
                <a:lnTo>
                  <a:pt x="182" y="186"/>
                </a:lnTo>
                <a:lnTo>
                  <a:pt x="156" y="184"/>
                </a:lnTo>
                <a:lnTo>
                  <a:pt x="130" y="158"/>
                </a:lnTo>
                <a:lnTo>
                  <a:pt x="94" y="170"/>
                </a:lnTo>
                <a:lnTo>
                  <a:pt x="44" y="136"/>
                </a:lnTo>
                <a:lnTo>
                  <a:pt x="42" y="112"/>
                </a:lnTo>
                <a:lnTo>
                  <a:pt x="8" y="106"/>
                </a:lnTo>
                <a:lnTo>
                  <a:pt x="0" y="128"/>
                </a:lnTo>
                <a:lnTo>
                  <a:pt x="44" y="186"/>
                </a:lnTo>
                <a:lnTo>
                  <a:pt x="68" y="190"/>
                </a:lnTo>
                <a:lnTo>
                  <a:pt x="126" y="248"/>
                </a:lnTo>
                <a:lnTo>
                  <a:pt x="118" y="284"/>
                </a:lnTo>
                <a:lnTo>
                  <a:pt x="136" y="326"/>
                </a:lnTo>
                <a:lnTo>
                  <a:pt x="128" y="348"/>
                </a:lnTo>
                <a:lnTo>
                  <a:pt x="140" y="372"/>
                </a:lnTo>
                <a:lnTo>
                  <a:pt x="140" y="416"/>
                </a:lnTo>
                <a:lnTo>
                  <a:pt x="132" y="430"/>
                </a:lnTo>
                <a:lnTo>
                  <a:pt x="186" y="504"/>
                </a:lnTo>
                <a:lnTo>
                  <a:pt x="184" y="506"/>
                </a:lnTo>
                <a:lnTo>
                  <a:pt x="218" y="524"/>
                </a:lnTo>
                <a:lnTo>
                  <a:pt x="224" y="564"/>
                </a:lnTo>
                <a:lnTo>
                  <a:pt x="230" y="578"/>
                </a:lnTo>
                <a:lnTo>
                  <a:pt x="224" y="590"/>
                </a:lnTo>
                <a:lnTo>
                  <a:pt x="190" y="634"/>
                </a:lnTo>
                <a:close/>
              </a:path>
            </a:pathLst>
          </a:custGeom>
          <a:solidFill>
            <a:srgbClr val="B2B2B2"/>
          </a:solidFill>
          <a:ln w="9525">
            <a:solidFill>
              <a:srgbClr val="B2B2B2"/>
            </a:solidFill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24" name="Freeform 25"/>
          <p:cNvSpPr>
            <a:spLocks/>
          </p:cNvSpPr>
          <p:nvPr/>
        </p:nvSpPr>
        <p:spPr bwMode="auto">
          <a:xfrm>
            <a:off x="6702425" y="2173288"/>
            <a:ext cx="508000" cy="409575"/>
          </a:xfrm>
          <a:custGeom>
            <a:avLst/>
            <a:gdLst>
              <a:gd name="T0" fmla="*/ 2147483647 w 268"/>
              <a:gd name="T1" fmla="*/ 2147483647 h 234"/>
              <a:gd name="T2" fmla="*/ 2147483647 w 268"/>
              <a:gd name="T3" fmla="*/ 2147483647 h 234"/>
              <a:gd name="T4" fmla="*/ 2147483647 w 268"/>
              <a:gd name="T5" fmla="*/ 2147483647 h 234"/>
              <a:gd name="T6" fmla="*/ 2147483647 w 268"/>
              <a:gd name="T7" fmla="*/ 0 h 234"/>
              <a:gd name="T8" fmla="*/ 2147483647 w 268"/>
              <a:gd name="T9" fmla="*/ 2147483647 h 234"/>
              <a:gd name="T10" fmla="*/ 2147483647 w 268"/>
              <a:gd name="T11" fmla="*/ 2147483647 h 234"/>
              <a:gd name="T12" fmla="*/ 2147483647 w 268"/>
              <a:gd name="T13" fmla="*/ 2147483647 h 234"/>
              <a:gd name="T14" fmla="*/ 2147483647 w 268"/>
              <a:gd name="T15" fmla="*/ 2147483647 h 234"/>
              <a:gd name="T16" fmla="*/ 2147483647 w 268"/>
              <a:gd name="T17" fmla="*/ 2147483647 h 234"/>
              <a:gd name="T18" fmla="*/ 2147483647 w 268"/>
              <a:gd name="T19" fmla="*/ 2147483647 h 234"/>
              <a:gd name="T20" fmla="*/ 2147483647 w 268"/>
              <a:gd name="T21" fmla="*/ 2147483647 h 234"/>
              <a:gd name="T22" fmla="*/ 2147483647 w 268"/>
              <a:gd name="T23" fmla="*/ 2147483647 h 234"/>
              <a:gd name="T24" fmla="*/ 2147483647 w 268"/>
              <a:gd name="T25" fmla="*/ 2147483647 h 234"/>
              <a:gd name="T26" fmla="*/ 2147483647 w 268"/>
              <a:gd name="T27" fmla="*/ 2147483647 h 234"/>
              <a:gd name="T28" fmla="*/ 2147483647 w 268"/>
              <a:gd name="T29" fmla="*/ 2147483647 h 234"/>
              <a:gd name="T30" fmla="*/ 0 w 268"/>
              <a:gd name="T31" fmla="*/ 2147483647 h 234"/>
              <a:gd name="T32" fmla="*/ 2147483647 w 268"/>
              <a:gd name="T33" fmla="*/ 2147483647 h 234"/>
              <a:gd name="T34" fmla="*/ 2147483647 w 268"/>
              <a:gd name="T35" fmla="*/ 2147483647 h 234"/>
              <a:gd name="T36" fmla="*/ 2147483647 w 268"/>
              <a:gd name="T37" fmla="*/ 2147483647 h 234"/>
              <a:gd name="T38" fmla="*/ 2147483647 w 268"/>
              <a:gd name="T39" fmla="*/ 2147483647 h 234"/>
              <a:gd name="T40" fmla="*/ 2147483647 w 268"/>
              <a:gd name="T41" fmla="*/ 2147483647 h 234"/>
              <a:gd name="T42" fmla="*/ 2147483647 w 268"/>
              <a:gd name="T43" fmla="*/ 2147483647 h 234"/>
              <a:gd name="T44" fmla="*/ 2147483647 w 268"/>
              <a:gd name="T45" fmla="*/ 2147483647 h 234"/>
              <a:gd name="T46" fmla="*/ 2147483647 w 268"/>
              <a:gd name="T47" fmla="*/ 2147483647 h 234"/>
              <a:gd name="T48" fmla="*/ 2147483647 w 268"/>
              <a:gd name="T49" fmla="*/ 2147483647 h 234"/>
              <a:gd name="T50" fmla="*/ 2147483647 w 268"/>
              <a:gd name="T51" fmla="*/ 2147483647 h 234"/>
              <a:gd name="T52" fmla="*/ 2147483647 w 268"/>
              <a:gd name="T53" fmla="*/ 2147483647 h 234"/>
              <a:gd name="T54" fmla="*/ 2147483647 w 268"/>
              <a:gd name="T55" fmla="*/ 2147483647 h 234"/>
              <a:gd name="T56" fmla="*/ 2147483647 w 268"/>
              <a:gd name="T57" fmla="*/ 2147483647 h 234"/>
              <a:gd name="T58" fmla="*/ 2147483647 w 268"/>
              <a:gd name="T59" fmla="*/ 2147483647 h 234"/>
              <a:gd name="T60" fmla="*/ 2147483647 w 268"/>
              <a:gd name="T61" fmla="*/ 2147483647 h 234"/>
              <a:gd name="T62" fmla="*/ 2147483647 w 268"/>
              <a:gd name="T63" fmla="*/ 2147483647 h 234"/>
              <a:gd name="T64" fmla="*/ 2147483647 w 268"/>
              <a:gd name="T65" fmla="*/ 2147483647 h 234"/>
              <a:gd name="T66" fmla="*/ 2147483647 w 268"/>
              <a:gd name="T67" fmla="*/ 2147483647 h 234"/>
              <a:gd name="T68" fmla="*/ 2147483647 w 268"/>
              <a:gd name="T69" fmla="*/ 2147483647 h 234"/>
              <a:gd name="T70" fmla="*/ 2147483647 w 268"/>
              <a:gd name="T71" fmla="*/ 2147483647 h 234"/>
              <a:gd name="T72" fmla="*/ 2147483647 w 268"/>
              <a:gd name="T73" fmla="*/ 2147483647 h 234"/>
              <a:gd name="T74" fmla="*/ 2147483647 w 268"/>
              <a:gd name="T75" fmla="*/ 2147483647 h 234"/>
              <a:gd name="T76" fmla="*/ 2147483647 w 268"/>
              <a:gd name="T77" fmla="*/ 2147483647 h 234"/>
              <a:gd name="T78" fmla="*/ 2147483647 w 268"/>
              <a:gd name="T79" fmla="*/ 2147483647 h 234"/>
              <a:gd name="T80" fmla="*/ 2147483647 w 268"/>
              <a:gd name="T81" fmla="*/ 2147483647 h 234"/>
              <a:gd name="T82" fmla="*/ 2147483647 w 268"/>
              <a:gd name="T83" fmla="*/ 2147483647 h 234"/>
              <a:gd name="T84" fmla="*/ 2147483647 w 268"/>
              <a:gd name="T85" fmla="*/ 2147483647 h 234"/>
              <a:gd name="T86" fmla="*/ 2147483647 w 268"/>
              <a:gd name="T87" fmla="*/ 2147483647 h 234"/>
              <a:gd name="T88" fmla="*/ 2147483647 w 268"/>
              <a:gd name="T89" fmla="*/ 2147483647 h 234"/>
              <a:gd name="T90" fmla="*/ 2147483647 w 268"/>
              <a:gd name="T91" fmla="*/ 2147483647 h 234"/>
              <a:gd name="T92" fmla="*/ 2147483647 w 268"/>
              <a:gd name="T93" fmla="*/ 2147483647 h 234"/>
              <a:gd name="T94" fmla="*/ 2147483647 w 268"/>
              <a:gd name="T95" fmla="*/ 2147483647 h 234"/>
              <a:gd name="T96" fmla="*/ 2147483647 w 268"/>
              <a:gd name="T97" fmla="*/ 2147483647 h 234"/>
              <a:gd name="T98" fmla="*/ 2147483647 w 268"/>
              <a:gd name="T99" fmla="*/ 2147483647 h 234"/>
              <a:gd name="T100" fmla="*/ 2147483647 w 268"/>
              <a:gd name="T101" fmla="*/ 2147483647 h 234"/>
              <a:gd name="T102" fmla="*/ 2147483647 w 268"/>
              <a:gd name="T103" fmla="*/ 2147483647 h 234"/>
              <a:gd name="T104" fmla="*/ 2147483647 w 268"/>
              <a:gd name="T105" fmla="*/ 2147483647 h 234"/>
              <a:gd name="T106" fmla="*/ 2147483647 w 268"/>
              <a:gd name="T107" fmla="*/ 2147483647 h 23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68"/>
              <a:gd name="T163" fmla="*/ 0 h 234"/>
              <a:gd name="T164" fmla="*/ 268 w 268"/>
              <a:gd name="T165" fmla="*/ 234 h 23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68" h="234">
                <a:moveTo>
                  <a:pt x="246" y="6"/>
                </a:moveTo>
                <a:lnTo>
                  <a:pt x="210" y="14"/>
                </a:lnTo>
                <a:lnTo>
                  <a:pt x="182" y="8"/>
                </a:lnTo>
                <a:lnTo>
                  <a:pt x="144" y="0"/>
                </a:lnTo>
                <a:lnTo>
                  <a:pt x="106" y="6"/>
                </a:lnTo>
                <a:lnTo>
                  <a:pt x="96" y="12"/>
                </a:lnTo>
                <a:lnTo>
                  <a:pt x="88" y="18"/>
                </a:lnTo>
                <a:lnTo>
                  <a:pt x="82" y="20"/>
                </a:lnTo>
                <a:lnTo>
                  <a:pt x="72" y="26"/>
                </a:lnTo>
                <a:lnTo>
                  <a:pt x="70" y="28"/>
                </a:lnTo>
                <a:lnTo>
                  <a:pt x="48" y="28"/>
                </a:lnTo>
                <a:lnTo>
                  <a:pt x="18" y="60"/>
                </a:lnTo>
                <a:lnTo>
                  <a:pt x="4" y="62"/>
                </a:lnTo>
                <a:lnTo>
                  <a:pt x="0" y="104"/>
                </a:lnTo>
                <a:lnTo>
                  <a:pt x="12" y="120"/>
                </a:lnTo>
                <a:lnTo>
                  <a:pt x="10" y="130"/>
                </a:lnTo>
                <a:lnTo>
                  <a:pt x="2" y="136"/>
                </a:lnTo>
                <a:lnTo>
                  <a:pt x="12" y="152"/>
                </a:lnTo>
                <a:lnTo>
                  <a:pt x="38" y="176"/>
                </a:lnTo>
                <a:lnTo>
                  <a:pt x="48" y="172"/>
                </a:lnTo>
                <a:lnTo>
                  <a:pt x="60" y="164"/>
                </a:lnTo>
                <a:lnTo>
                  <a:pt x="62" y="180"/>
                </a:lnTo>
                <a:lnTo>
                  <a:pt x="62" y="192"/>
                </a:lnTo>
                <a:lnTo>
                  <a:pt x="106" y="188"/>
                </a:lnTo>
                <a:lnTo>
                  <a:pt x="140" y="190"/>
                </a:lnTo>
                <a:lnTo>
                  <a:pt x="192" y="234"/>
                </a:lnTo>
                <a:lnTo>
                  <a:pt x="216" y="220"/>
                </a:lnTo>
                <a:lnTo>
                  <a:pt x="234" y="230"/>
                </a:lnTo>
                <a:lnTo>
                  <a:pt x="248" y="230"/>
                </a:lnTo>
                <a:lnTo>
                  <a:pt x="268" y="202"/>
                </a:lnTo>
                <a:lnTo>
                  <a:pt x="264" y="184"/>
                </a:lnTo>
                <a:lnTo>
                  <a:pt x="242" y="154"/>
                </a:lnTo>
                <a:lnTo>
                  <a:pt x="228" y="90"/>
                </a:lnTo>
                <a:lnTo>
                  <a:pt x="228" y="88"/>
                </a:lnTo>
                <a:lnTo>
                  <a:pt x="242" y="64"/>
                </a:lnTo>
                <a:lnTo>
                  <a:pt x="256" y="22"/>
                </a:lnTo>
                <a:lnTo>
                  <a:pt x="254" y="6"/>
                </a:lnTo>
                <a:lnTo>
                  <a:pt x="250" y="6"/>
                </a:lnTo>
                <a:lnTo>
                  <a:pt x="250" y="4"/>
                </a:lnTo>
                <a:lnTo>
                  <a:pt x="246" y="6"/>
                </a:lnTo>
                <a:close/>
              </a:path>
            </a:pathLst>
          </a:custGeom>
          <a:solidFill>
            <a:srgbClr val="6600CC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25" name="Freeform 26"/>
          <p:cNvSpPr>
            <a:spLocks/>
          </p:cNvSpPr>
          <p:nvPr/>
        </p:nvSpPr>
        <p:spPr bwMode="auto">
          <a:xfrm>
            <a:off x="6289675" y="3021013"/>
            <a:ext cx="384175" cy="230187"/>
          </a:xfrm>
          <a:custGeom>
            <a:avLst/>
            <a:gdLst>
              <a:gd name="T0" fmla="*/ 2147483647 w 202"/>
              <a:gd name="T1" fmla="*/ 2147483647 h 132"/>
              <a:gd name="T2" fmla="*/ 2147483647 w 202"/>
              <a:gd name="T3" fmla="*/ 2147483647 h 132"/>
              <a:gd name="T4" fmla="*/ 2147483647 w 202"/>
              <a:gd name="T5" fmla="*/ 2147483647 h 132"/>
              <a:gd name="T6" fmla="*/ 2147483647 w 202"/>
              <a:gd name="T7" fmla="*/ 2147483647 h 132"/>
              <a:gd name="T8" fmla="*/ 2147483647 w 202"/>
              <a:gd name="T9" fmla="*/ 2147483647 h 132"/>
              <a:gd name="T10" fmla="*/ 2147483647 w 202"/>
              <a:gd name="T11" fmla="*/ 2147483647 h 132"/>
              <a:gd name="T12" fmla="*/ 2147483647 w 202"/>
              <a:gd name="T13" fmla="*/ 0 h 132"/>
              <a:gd name="T14" fmla="*/ 2147483647 w 202"/>
              <a:gd name="T15" fmla="*/ 0 h 132"/>
              <a:gd name="T16" fmla="*/ 2147483647 w 202"/>
              <a:gd name="T17" fmla="*/ 2147483647 h 132"/>
              <a:gd name="T18" fmla="*/ 2147483647 w 202"/>
              <a:gd name="T19" fmla="*/ 2147483647 h 132"/>
              <a:gd name="T20" fmla="*/ 2147483647 w 202"/>
              <a:gd name="T21" fmla="*/ 2147483647 h 132"/>
              <a:gd name="T22" fmla="*/ 2147483647 w 202"/>
              <a:gd name="T23" fmla="*/ 2147483647 h 132"/>
              <a:gd name="T24" fmla="*/ 2147483647 w 202"/>
              <a:gd name="T25" fmla="*/ 2147483647 h 132"/>
              <a:gd name="T26" fmla="*/ 2147483647 w 202"/>
              <a:gd name="T27" fmla="*/ 2147483647 h 132"/>
              <a:gd name="T28" fmla="*/ 2147483647 w 202"/>
              <a:gd name="T29" fmla="*/ 2147483647 h 132"/>
              <a:gd name="T30" fmla="*/ 2147483647 w 202"/>
              <a:gd name="T31" fmla="*/ 2147483647 h 132"/>
              <a:gd name="T32" fmla="*/ 0 w 202"/>
              <a:gd name="T33" fmla="*/ 2147483647 h 132"/>
              <a:gd name="T34" fmla="*/ 2147483647 w 202"/>
              <a:gd name="T35" fmla="*/ 2147483647 h 132"/>
              <a:gd name="T36" fmla="*/ 2147483647 w 202"/>
              <a:gd name="T37" fmla="*/ 2147483647 h 132"/>
              <a:gd name="T38" fmla="*/ 2147483647 w 202"/>
              <a:gd name="T39" fmla="*/ 2147483647 h 132"/>
              <a:gd name="T40" fmla="*/ 2147483647 w 202"/>
              <a:gd name="T41" fmla="*/ 2147483647 h 132"/>
              <a:gd name="T42" fmla="*/ 2147483647 w 202"/>
              <a:gd name="T43" fmla="*/ 2147483647 h 132"/>
              <a:gd name="T44" fmla="*/ 2147483647 w 202"/>
              <a:gd name="T45" fmla="*/ 2147483647 h 132"/>
              <a:gd name="T46" fmla="*/ 2147483647 w 202"/>
              <a:gd name="T47" fmla="*/ 2147483647 h 132"/>
              <a:gd name="T48" fmla="*/ 2147483647 w 202"/>
              <a:gd name="T49" fmla="*/ 2147483647 h 132"/>
              <a:gd name="T50" fmla="*/ 2147483647 w 202"/>
              <a:gd name="T51" fmla="*/ 2147483647 h 132"/>
              <a:gd name="T52" fmla="*/ 2147483647 w 202"/>
              <a:gd name="T53" fmla="*/ 2147483647 h 132"/>
              <a:gd name="T54" fmla="*/ 2147483647 w 202"/>
              <a:gd name="T55" fmla="*/ 2147483647 h 132"/>
              <a:gd name="T56" fmla="*/ 2147483647 w 202"/>
              <a:gd name="T57" fmla="*/ 2147483647 h 132"/>
              <a:gd name="T58" fmla="*/ 2147483647 w 202"/>
              <a:gd name="T59" fmla="*/ 2147483647 h 132"/>
              <a:gd name="T60" fmla="*/ 2147483647 w 202"/>
              <a:gd name="T61" fmla="*/ 2147483647 h 132"/>
              <a:gd name="T62" fmla="*/ 2147483647 w 202"/>
              <a:gd name="T63" fmla="*/ 2147483647 h 132"/>
              <a:gd name="T64" fmla="*/ 2147483647 w 202"/>
              <a:gd name="T65" fmla="*/ 2147483647 h 132"/>
              <a:gd name="T66" fmla="*/ 2147483647 w 202"/>
              <a:gd name="T67" fmla="*/ 2147483647 h 132"/>
              <a:gd name="T68" fmla="*/ 2147483647 w 202"/>
              <a:gd name="T69" fmla="*/ 2147483647 h 13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02"/>
              <a:gd name="T106" fmla="*/ 0 h 132"/>
              <a:gd name="T107" fmla="*/ 202 w 202"/>
              <a:gd name="T108" fmla="*/ 132 h 13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02" h="132">
                <a:moveTo>
                  <a:pt x="94" y="46"/>
                </a:moveTo>
                <a:lnTo>
                  <a:pt x="102" y="60"/>
                </a:lnTo>
                <a:lnTo>
                  <a:pt x="90" y="70"/>
                </a:lnTo>
                <a:lnTo>
                  <a:pt x="54" y="66"/>
                </a:lnTo>
                <a:lnTo>
                  <a:pt x="80" y="30"/>
                </a:lnTo>
                <a:lnTo>
                  <a:pt x="84" y="12"/>
                </a:lnTo>
                <a:lnTo>
                  <a:pt x="78" y="0"/>
                </a:lnTo>
                <a:lnTo>
                  <a:pt x="64" y="28"/>
                </a:lnTo>
                <a:lnTo>
                  <a:pt x="50" y="50"/>
                </a:lnTo>
                <a:lnTo>
                  <a:pt x="42" y="58"/>
                </a:lnTo>
                <a:lnTo>
                  <a:pt x="36" y="62"/>
                </a:lnTo>
                <a:lnTo>
                  <a:pt x="22" y="70"/>
                </a:lnTo>
                <a:lnTo>
                  <a:pt x="14" y="66"/>
                </a:lnTo>
                <a:lnTo>
                  <a:pt x="6" y="76"/>
                </a:lnTo>
                <a:lnTo>
                  <a:pt x="2" y="90"/>
                </a:lnTo>
                <a:lnTo>
                  <a:pt x="0" y="104"/>
                </a:lnTo>
                <a:lnTo>
                  <a:pt x="16" y="98"/>
                </a:lnTo>
                <a:lnTo>
                  <a:pt x="32" y="108"/>
                </a:lnTo>
                <a:lnTo>
                  <a:pt x="24" y="120"/>
                </a:lnTo>
                <a:lnTo>
                  <a:pt x="12" y="132"/>
                </a:lnTo>
                <a:lnTo>
                  <a:pt x="190" y="132"/>
                </a:lnTo>
                <a:lnTo>
                  <a:pt x="200" y="112"/>
                </a:lnTo>
                <a:lnTo>
                  <a:pt x="202" y="78"/>
                </a:lnTo>
                <a:lnTo>
                  <a:pt x="184" y="64"/>
                </a:lnTo>
                <a:lnTo>
                  <a:pt x="160" y="56"/>
                </a:lnTo>
                <a:lnTo>
                  <a:pt x="130" y="56"/>
                </a:lnTo>
                <a:lnTo>
                  <a:pt x="108" y="50"/>
                </a:lnTo>
                <a:lnTo>
                  <a:pt x="94" y="46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26" name="Freeform 27"/>
          <p:cNvSpPr>
            <a:spLocks/>
          </p:cNvSpPr>
          <p:nvPr/>
        </p:nvSpPr>
        <p:spPr bwMode="auto">
          <a:xfrm>
            <a:off x="6445250" y="2852738"/>
            <a:ext cx="685800" cy="503237"/>
          </a:xfrm>
          <a:custGeom>
            <a:avLst/>
            <a:gdLst>
              <a:gd name="T0" fmla="*/ 2147483647 w 362"/>
              <a:gd name="T1" fmla="*/ 2147483647 h 288"/>
              <a:gd name="T2" fmla="*/ 2147483647 w 362"/>
              <a:gd name="T3" fmla="*/ 2147483647 h 288"/>
              <a:gd name="T4" fmla="*/ 2147483647 w 362"/>
              <a:gd name="T5" fmla="*/ 2147483647 h 288"/>
              <a:gd name="T6" fmla="*/ 2147483647 w 362"/>
              <a:gd name="T7" fmla="*/ 2147483647 h 288"/>
              <a:gd name="T8" fmla="*/ 2147483647 w 362"/>
              <a:gd name="T9" fmla="*/ 2147483647 h 288"/>
              <a:gd name="T10" fmla="*/ 2147483647 w 362"/>
              <a:gd name="T11" fmla="*/ 2147483647 h 288"/>
              <a:gd name="T12" fmla="*/ 2147483647 w 362"/>
              <a:gd name="T13" fmla="*/ 2147483647 h 288"/>
              <a:gd name="T14" fmla="*/ 2147483647 w 362"/>
              <a:gd name="T15" fmla="*/ 2147483647 h 288"/>
              <a:gd name="T16" fmla="*/ 2147483647 w 362"/>
              <a:gd name="T17" fmla="*/ 2147483647 h 288"/>
              <a:gd name="T18" fmla="*/ 2147483647 w 362"/>
              <a:gd name="T19" fmla="*/ 2147483647 h 288"/>
              <a:gd name="T20" fmla="*/ 2147483647 w 362"/>
              <a:gd name="T21" fmla="*/ 2147483647 h 288"/>
              <a:gd name="T22" fmla="*/ 2147483647 w 362"/>
              <a:gd name="T23" fmla="*/ 2147483647 h 288"/>
              <a:gd name="T24" fmla="*/ 2147483647 w 362"/>
              <a:gd name="T25" fmla="*/ 2147483647 h 288"/>
              <a:gd name="T26" fmla="*/ 2147483647 w 362"/>
              <a:gd name="T27" fmla="*/ 2147483647 h 288"/>
              <a:gd name="T28" fmla="*/ 2147483647 w 362"/>
              <a:gd name="T29" fmla="*/ 2147483647 h 288"/>
              <a:gd name="T30" fmla="*/ 2147483647 w 362"/>
              <a:gd name="T31" fmla="*/ 2147483647 h 288"/>
              <a:gd name="T32" fmla="*/ 2147483647 w 362"/>
              <a:gd name="T33" fmla="*/ 2147483647 h 288"/>
              <a:gd name="T34" fmla="*/ 2147483647 w 362"/>
              <a:gd name="T35" fmla="*/ 2147483647 h 288"/>
              <a:gd name="T36" fmla="*/ 2147483647 w 362"/>
              <a:gd name="T37" fmla="*/ 2147483647 h 288"/>
              <a:gd name="T38" fmla="*/ 2147483647 w 362"/>
              <a:gd name="T39" fmla="*/ 2147483647 h 288"/>
              <a:gd name="T40" fmla="*/ 2147483647 w 362"/>
              <a:gd name="T41" fmla="*/ 2147483647 h 288"/>
              <a:gd name="T42" fmla="*/ 2147483647 w 362"/>
              <a:gd name="T43" fmla="*/ 2147483647 h 288"/>
              <a:gd name="T44" fmla="*/ 2147483647 w 362"/>
              <a:gd name="T45" fmla="*/ 2147483647 h 288"/>
              <a:gd name="T46" fmla="*/ 2147483647 w 362"/>
              <a:gd name="T47" fmla="*/ 2147483647 h 288"/>
              <a:gd name="T48" fmla="*/ 2147483647 w 362"/>
              <a:gd name="T49" fmla="*/ 2147483647 h 288"/>
              <a:gd name="T50" fmla="*/ 2147483647 w 362"/>
              <a:gd name="T51" fmla="*/ 2147483647 h 288"/>
              <a:gd name="T52" fmla="*/ 2147483647 w 362"/>
              <a:gd name="T53" fmla="*/ 2147483647 h 288"/>
              <a:gd name="T54" fmla="*/ 2147483647 w 362"/>
              <a:gd name="T55" fmla="*/ 2147483647 h 288"/>
              <a:gd name="T56" fmla="*/ 2147483647 w 362"/>
              <a:gd name="T57" fmla="*/ 2147483647 h 288"/>
              <a:gd name="T58" fmla="*/ 2147483647 w 362"/>
              <a:gd name="T59" fmla="*/ 2147483647 h 288"/>
              <a:gd name="T60" fmla="*/ 2147483647 w 362"/>
              <a:gd name="T61" fmla="*/ 0 h 288"/>
              <a:gd name="T62" fmla="*/ 2147483647 w 362"/>
              <a:gd name="T63" fmla="*/ 2147483647 h 288"/>
              <a:gd name="T64" fmla="*/ 2147483647 w 362"/>
              <a:gd name="T65" fmla="*/ 2147483647 h 288"/>
              <a:gd name="T66" fmla="*/ 2147483647 w 362"/>
              <a:gd name="T67" fmla="*/ 2147483647 h 288"/>
              <a:gd name="T68" fmla="*/ 2147483647 w 362"/>
              <a:gd name="T69" fmla="*/ 2147483647 h 288"/>
              <a:gd name="T70" fmla="*/ 0 w 362"/>
              <a:gd name="T71" fmla="*/ 2147483647 h 288"/>
              <a:gd name="T72" fmla="*/ 2147483647 w 362"/>
              <a:gd name="T73" fmla="*/ 2147483647 h 288"/>
              <a:gd name="T74" fmla="*/ 2147483647 w 362"/>
              <a:gd name="T75" fmla="*/ 2147483647 h 28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362"/>
              <a:gd name="T115" fmla="*/ 0 h 288"/>
              <a:gd name="T116" fmla="*/ 362 w 362"/>
              <a:gd name="T117" fmla="*/ 288 h 288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362" h="288">
                <a:moveTo>
                  <a:pt x="12" y="136"/>
                </a:moveTo>
                <a:lnTo>
                  <a:pt x="28" y="140"/>
                </a:lnTo>
                <a:lnTo>
                  <a:pt x="50" y="144"/>
                </a:lnTo>
                <a:lnTo>
                  <a:pt x="80" y="144"/>
                </a:lnTo>
                <a:lnTo>
                  <a:pt x="106" y="154"/>
                </a:lnTo>
                <a:lnTo>
                  <a:pt x="126" y="172"/>
                </a:lnTo>
                <a:lnTo>
                  <a:pt x="124" y="210"/>
                </a:lnTo>
                <a:lnTo>
                  <a:pt x="114" y="230"/>
                </a:lnTo>
                <a:lnTo>
                  <a:pt x="134" y="252"/>
                </a:lnTo>
                <a:lnTo>
                  <a:pt x="164" y="256"/>
                </a:lnTo>
                <a:lnTo>
                  <a:pt x="172" y="288"/>
                </a:lnTo>
                <a:lnTo>
                  <a:pt x="188" y="272"/>
                </a:lnTo>
                <a:lnTo>
                  <a:pt x="238" y="280"/>
                </a:lnTo>
                <a:lnTo>
                  <a:pt x="242" y="250"/>
                </a:lnTo>
                <a:lnTo>
                  <a:pt x="268" y="246"/>
                </a:lnTo>
                <a:lnTo>
                  <a:pt x="276" y="236"/>
                </a:lnTo>
                <a:lnTo>
                  <a:pt x="302" y="244"/>
                </a:lnTo>
                <a:lnTo>
                  <a:pt x="308" y="236"/>
                </a:lnTo>
                <a:lnTo>
                  <a:pt x="294" y="212"/>
                </a:lnTo>
                <a:lnTo>
                  <a:pt x="308" y="190"/>
                </a:lnTo>
                <a:lnTo>
                  <a:pt x="298" y="172"/>
                </a:lnTo>
                <a:lnTo>
                  <a:pt x="314" y="148"/>
                </a:lnTo>
                <a:lnTo>
                  <a:pt x="332" y="150"/>
                </a:lnTo>
                <a:lnTo>
                  <a:pt x="332" y="128"/>
                </a:lnTo>
                <a:lnTo>
                  <a:pt x="356" y="124"/>
                </a:lnTo>
                <a:lnTo>
                  <a:pt x="362" y="110"/>
                </a:lnTo>
                <a:lnTo>
                  <a:pt x="342" y="100"/>
                </a:lnTo>
                <a:lnTo>
                  <a:pt x="338" y="86"/>
                </a:lnTo>
                <a:lnTo>
                  <a:pt x="350" y="68"/>
                </a:lnTo>
                <a:lnTo>
                  <a:pt x="290" y="26"/>
                </a:lnTo>
                <a:lnTo>
                  <a:pt x="236" y="18"/>
                </a:lnTo>
                <a:lnTo>
                  <a:pt x="234" y="2"/>
                </a:lnTo>
                <a:lnTo>
                  <a:pt x="222" y="4"/>
                </a:lnTo>
                <a:lnTo>
                  <a:pt x="204" y="16"/>
                </a:lnTo>
                <a:lnTo>
                  <a:pt x="148" y="0"/>
                </a:lnTo>
                <a:lnTo>
                  <a:pt x="118" y="2"/>
                </a:lnTo>
                <a:lnTo>
                  <a:pt x="84" y="8"/>
                </a:lnTo>
                <a:lnTo>
                  <a:pt x="52" y="4"/>
                </a:lnTo>
                <a:lnTo>
                  <a:pt x="24" y="12"/>
                </a:lnTo>
                <a:lnTo>
                  <a:pt x="4" y="46"/>
                </a:lnTo>
                <a:lnTo>
                  <a:pt x="0" y="44"/>
                </a:lnTo>
                <a:lnTo>
                  <a:pt x="2" y="76"/>
                </a:lnTo>
                <a:lnTo>
                  <a:pt x="12" y="90"/>
                </a:lnTo>
                <a:lnTo>
                  <a:pt x="14" y="120"/>
                </a:lnTo>
                <a:lnTo>
                  <a:pt x="12" y="136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27" name="Freeform 28"/>
          <p:cNvSpPr>
            <a:spLocks/>
          </p:cNvSpPr>
          <p:nvPr/>
        </p:nvSpPr>
        <p:spPr bwMode="auto">
          <a:xfrm>
            <a:off x="4173538" y="4483100"/>
            <a:ext cx="709612" cy="377825"/>
          </a:xfrm>
          <a:custGeom>
            <a:avLst/>
            <a:gdLst>
              <a:gd name="T0" fmla="*/ 0 w 374"/>
              <a:gd name="T1" fmla="*/ 2147483647 h 216"/>
              <a:gd name="T2" fmla="*/ 2147483647 w 374"/>
              <a:gd name="T3" fmla="*/ 2147483647 h 216"/>
              <a:gd name="T4" fmla="*/ 2147483647 w 374"/>
              <a:gd name="T5" fmla="*/ 2147483647 h 216"/>
              <a:gd name="T6" fmla="*/ 2147483647 w 374"/>
              <a:gd name="T7" fmla="*/ 2147483647 h 216"/>
              <a:gd name="T8" fmla="*/ 2147483647 w 374"/>
              <a:gd name="T9" fmla="*/ 2147483647 h 216"/>
              <a:gd name="T10" fmla="*/ 2147483647 w 374"/>
              <a:gd name="T11" fmla="*/ 2147483647 h 216"/>
              <a:gd name="T12" fmla="*/ 2147483647 w 374"/>
              <a:gd name="T13" fmla="*/ 2147483647 h 216"/>
              <a:gd name="T14" fmla="*/ 2147483647 w 374"/>
              <a:gd name="T15" fmla="*/ 2147483647 h 216"/>
              <a:gd name="T16" fmla="*/ 2147483647 w 374"/>
              <a:gd name="T17" fmla="*/ 2147483647 h 216"/>
              <a:gd name="T18" fmla="*/ 2147483647 w 374"/>
              <a:gd name="T19" fmla="*/ 2147483647 h 216"/>
              <a:gd name="T20" fmla="*/ 2147483647 w 374"/>
              <a:gd name="T21" fmla="*/ 2147483647 h 216"/>
              <a:gd name="T22" fmla="*/ 2147483647 w 374"/>
              <a:gd name="T23" fmla="*/ 2147483647 h 216"/>
              <a:gd name="T24" fmla="*/ 2147483647 w 374"/>
              <a:gd name="T25" fmla="*/ 2147483647 h 216"/>
              <a:gd name="T26" fmla="*/ 2147483647 w 374"/>
              <a:gd name="T27" fmla="*/ 2147483647 h 216"/>
              <a:gd name="T28" fmla="*/ 2147483647 w 374"/>
              <a:gd name="T29" fmla="*/ 2147483647 h 216"/>
              <a:gd name="T30" fmla="*/ 2147483647 w 374"/>
              <a:gd name="T31" fmla="*/ 2147483647 h 216"/>
              <a:gd name="T32" fmla="*/ 2147483647 w 374"/>
              <a:gd name="T33" fmla="*/ 2147483647 h 216"/>
              <a:gd name="T34" fmla="*/ 2147483647 w 374"/>
              <a:gd name="T35" fmla="*/ 2147483647 h 216"/>
              <a:gd name="T36" fmla="*/ 2147483647 w 374"/>
              <a:gd name="T37" fmla="*/ 2147483647 h 216"/>
              <a:gd name="T38" fmla="*/ 2147483647 w 374"/>
              <a:gd name="T39" fmla="*/ 2147483647 h 216"/>
              <a:gd name="T40" fmla="*/ 2147483647 w 374"/>
              <a:gd name="T41" fmla="*/ 2147483647 h 216"/>
              <a:gd name="T42" fmla="*/ 2147483647 w 374"/>
              <a:gd name="T43" fmla="*/ 2147483647 h 216"/>
              <a:gd name="T44" fmla="*/ 2147483647 w 374"/>
              <a:gd name="T45" fmla="*/ 2147483647 h 216"/>
              <a:gd name="T46" fmla="*/ 2147483647 w 374"/>
              <a:gd name="T47" fmla="*/ 2147483647 h 216"/>
              <a:gd name="T48" fmla="*/ 2147483647 w 374"/>
              <a:gd name="T49" fmla="*/ 2147483647 h 216"/>
              <a:gd name="T50" fmla="*/ 2147483647 w 374"/>
              <a:gd name="T51" fmla="*/ 2147483647 h 216"/>
              <a:gd name="T52" fmla="*/ 2147483647 w 374"/>
              <a:gd name="T53" fmla="*/ 2147483647 h 216"/>
              <a:gd name="T54" fmla="*/ 2147483647 w 374"/>
              <a:gd name="T55" fmla="*/ 2147483647 h 216"/>
              <a:gd name="T56" fmla="*/ 2147483647 w 374"/>
              <a:gd name="T57" fmla="*/ 2147483647 h 216"/>
              <a:gd name="T58" fmla="*/ 2147483647 w 374"/>
              <a:gd name="T59" fmla="*/ 2147483647 h 216"/>
              <a:gd name="T60" fmla="*/ 2147483647 w 374"/>
              <a:gd name="T61" fmla="*/ 2147483647 h 216"/>
              <a:gd name="T62" fmla="*/ 2147483647 w 374"/>
              <a:gd name="T63" fmla="*/ 2147483647 h 216"/>
              <a:gd name="T64" fmla="*/ 2147483647 w 374"/>
              <a:gd name="T65" fmla="*/ 2147483647 h 216"/>
              <a:gd name="T66" fmla="*/ 2147483647 w 374"/>
              <a:gd name="T67" fmla="*/ 2147483647 h 216"/>
              <a:gd name="T68" fmla="*/ 2147483647 w 374"/>
              <a:gd name="T69" fmla="*/ 2147483647 h 216"/>
              <a:gd name="T70" fmla="*/ 2147483647 w 374"/>
              <a:gd name="T71" fmla="*/ 2147483647 h 216"/>
              <a:gd name="T72" fmla="*/ 2147483647 w 374"/>
              <a:gd name="T73" fmla="*/ 2147483647 h 216"/>
              <a:gd name="T74" fmla="*/ 2147483647 w 374"/>
              <a:gd name="T75" fmla="*/ 2147483647 h 216"/>
              <a:gd name="T76" fmla="*/ 2147483647 w 374"/>
              <a:gd name="T77" fmla="*/ 2147483647 h 216"/>
              <a:gd name="T78" fmla="*/ 2147483647 w 374"/>
              <a:gd name="T79" fmla="*/ 2147483647 h 216"/>
              <a:gd name="T80" fmla="*/ 2147483647 w 374"/>
              <a:gd name="T81" fmla="*/ 2147483647 h 216"/>
              <a:gd name="T82" fmla="*/ 2147483647 w 374"/>
              <a:gd name="T83" fmla="*/ 2147483647 h 216"/>
              <a:gd name="T84" fmla="*/ 2147483647 w 374"/>
              <a:gd name="T85" fmla="*/ 2147483647 h 216"/>
              <a:gd name="T86" fmla="*/ 2147483647 w 374"/>
              <a:gd name="T87" fmla="*/ 2147483647 h 216"/>
              <a:gd name="T88" fmla="*/ 2147483647 w 374"/>
              <a:gd name="T89" fmla="*/ 0 h 216"/>
              <a:gd name="T90" fmla="*/ 2147483647 w 374"/>
              <a:gd name="T91" fmla="*/ 2147483647 h 216"/>
              <a:gd name="T92" fmla="*/ 2147483647 w 374"/>
              <a:gd name="T93" fmla="*/ 2147483647 h 216"/>
              <a:gd name="T94" fmla="*/ 2147483647 w 374"/>
              <a:gd name="T95" fmla="*/ 2147483647 h 216"/>
              <a:gd name="T96" fmla="*/ 2147483647 w 374"/>
              <a:gd name="T97" fmla="*/ 2147483647 h 216"/>
              <a:gd name="T98" fmla="*/ 2147483647 w 374"/>
              <a:gd name="T99" fmla="*/ 2147483647 h 216"/>
              <a:gd name="T100" fmla="*/ 2147483647 w 374"/>
              <a:gd name="T101" fmla="*/ 2147483647 h 216"/>
              <a:gd name="T102" fmla="*/ 2147483647 w 374"/>
              <a:gd name="T103" fmla="*/ 2147483647 h 216"/>
              <a:gd name="T104" fmla="*/ 2147483647 w 374"/>
              <a:gd name="T105" fmla="*/ 2147483647 h 216"/>
              <a:gd name="T106" fmla="*/ 2147483647 w 374"/>
              <a:gd name="T107" fmla="*/ 2147483647 h 216"/>
              <a:gd name="T108" fmla="*/ 2147483647 w 374"/>
              <a:gd name="T109" fmla="*/ 2147483647 h 216"/>
              <a:gd name="T110" fmla="*/ 2147483647 w 374"/>
              <a:gd name="T111" fmla="*/ 2147483647 h 216"/>
              <a:gd name="T112" fmla="*/ 2147483647 w 374"/>
              <a:gd name="T113" fmla="*/ 2147483647 h 216"/>
              <a:gd name="T114" fmla="*/ 0 w 374"/>
              <a:gd name="T115" fmla="*/ 2147483647 h 216"/>
              <a:gd name="T116" fmla="*/ 0 w 374"/>
              <a:gd name="T117" fmla="*/ 2147483647 h 21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374"/>
              <a:gd name="T178" fmla="*/ 0 h 216"/>
              <a:gd name="T179" fmla="*/ 374 w 374"/>
              <a:gd name="T180" fmla="*/ 216 h 21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374" h="216">
                <a:moveTo>
                  <a:pt x="0" y="156"/>
                </a:moveTo>
                <a:lnTo>
                  <a:pt x="0" y="156"/>
                </a:lnTo>
                <a:lnTo>
                  <a:pt x="10" y="162"/>
                </a:lnTo>
                <a:lnTo>
                  <a:pt x="14" y="152"/>
                </a:lnTo>
                <a:lnTo>
                  <a:pt x="24" y="140"/>
                </a:lnTo>
                <a:lnTo>
                  <a:pt x="26" y="140"/>
                </a:lnTo>
                <a:lnTo>
                  <a:pt x="44" y="140"/>
                </a:lnTo>
                <a:lnTo>
                  <a:pt x="64" y="142"/>
                </a:lnTo>
                <a:lnTo>
                  <a:pt x="66" y="172"/>
                </a:lnTo>
                <a:lnTo>
                  <a:pt x="68" y="186"/>
                </a:lnTo>
                <a:lnTo>
                  <a:pt x="86" y="200"/>
                </a:lnTo>
                <a:lnTo>
                  <a:pt x="86" y="202"/>
                </a:lnTo>
                <a:lnTo>
                  <a:pt x="84" y="206"/>
                </a:lnTo>
                <a:lnTo>
                  <a:pt x="96" y="214"/>
                </a:lnTo>
                <a:lnTo>
                  <a:pt x="112" y="204"/>
                </a:lnTo>
                <a:lnTo>
                  <a:pt x="128" y="200"/>
                </a:lnTo>
                <a:lnTo>
                  <a:pt x="134" y="208"/>
                </a:lnTo>
                <a:lnTo>
                  <a:pt x="158" y="206"/>
                </a:lnTo>
                <a:lnTo>
                  <a:pt x="174" y="204"/>
                </a:lnTo>
                <a:lnTo>
                  <a:pt x="178" y="184"/>
                </a:lnTo>
                <a:lnTo>
                  <a:pt x="174" y="168"/>
                </a:lnTo>
                <a:lnTo>
                  <a:pt x="198" y="152"/>
                </a:lnTo>
                <a:lnTo>
                  <a:pt x="220" y="156"/>
                </a:lnTo>
                <a:lnTo>
                  <a:pt x="212" y="184"/>
                </a:lnTo>
                <a:lnTo>
                  <a:pt x="224" y="192"/>
                </a:lnTo>
                <a:lnTo>
                  <a:pt x="236" y="188"/>
                </a:lnTo>
                <a:lnTo>
                  <a:pt x="230" y="216"/>
                </a:lnTo>
                <a:lnTo>
                  <a:pt x="238" y="216"/>
                </a:lnTo>
                <a:lnTo>
                  <a:pt x="240" y="182"/>
                </a:lnTo>
                <a:lnTo>
                  <a:pt x="256" y="176"/>
                </a:lnTo>
                <a:lnTo>
                  <a:pt x="274" y="152"/>
                </a:lnTo>
                <a:lnTo>
                  <a:pt x="288" y="152"/>
                </a:lnTo>
                <a:lnTo>
                  <a:pt x="298" y="170"/>
                </a:lnTo>
                <a:lnTo>
                  <a:pt x="328" y="164"/>
                </a:lnTo>
                <a:lnTo>
                  <a:pt x="330" y="182"/>
                </a:lnTo>
                <a:lnTo>
                  <a:pt x="338" y="184"/>
                </a:lnTo>
                <a:lnTo>
                  <a:pt x="344" y="152"/>
                </a:lnTo>
                <a:lnTo>
                  <a:pt x="362" y="152"/>
                </a:lnTo>
                <a:lnTo>
                  <a:pt x="366" y="158"/>
                </a:lnTo>
                <a:lnTo>
                  <a:pt x="374" y="152"/>
                </a:lnTo>
                <a:lnTo>
                  <a:pt x="366" y="136"/>
                </a:lnTo>
                <a:lnTo>
                  <a:pt x="368" y="126"/>
                </a:lnTo>
                <a:lnTo>
                  <a:pt x="368" y="114"/>
                </a:lnTo>
                <a:lnTo>
                  <a:pt x="350" y="124"/>
                </a:lnTo>
                <a:lnTo>
                  <a:pt x="326" y="118"/>
                </a:lnTo>
                <a:lnTo>
                  <a:pt x="322" y="102"/>
                </a:lnTo>
                <a:lnTo>
                  <a:pt x="306" y="98"/>
                </a:lnTo>
                <a:lnTo>
                  <a:pt x="298" y="78"/>
                </a:lnTo>
                <a:lnTo>
                  <a:pt x="308" y="66"/>
                </a:lnTo>
                <a:lnTo>
                  <a:pt x="306" y="46"/>
                </a:lnTo>
                <a:lnTo>
                  <a:pt x="278" y="26"/>
                </a:lnTo>
                <a:lnTo>
                  <a:pt x="246" y="10"/>
                </a:lnTo>
                <a:lnTo>
                  <a:pt x="236" y="0"/>
                </a:lnTo>
                <a:lnTo>
                  <a:pt x="218" y="20"/>
                </a:lnTo>
                <a:lnTo>
                  <a:pt x="190" y="26"/>
                </a:lnTo>
                <a:lnTo>
                  <a:pt x="154" y="24"/>
                </a:lnTo>
                <a:lnTo>
                  <a:pt x="94" y="26"/>
                </a:lnTo>
                <a:lnTo>
                  <a:pt x="96" y="38"/>
                </a:lnTo>
                <a:lnTo>
                  <a:pt x="86" y="60"/>
                </a:lnTo>
                <a:lnTo>
                  <a:pt x="60" y="70"/>
                </a:lnTo>
                <a:lnTo>
                  <a:pt x="54" y="82"/>
                </a:lnTo>
                <a:lnTo>
                  <a:pt x="52" y="84"/>
                </a:lnTo>
                <a:lnTo>
                  <a:pt x="30" y="100"/>
                </a:lnTo>
                <a:lnTo>
                  <a:pt x="14" y="110"/>
                </a:lnTo>
                <a:lnTo>
                  <a:pt x="12" y="124"/>
                </a:lnTo>
                <a:lnTo>
                  <a:pt x="14" y="138"/>
                </a:lnTo>
                <a:lnTo>
                  <a:pt x="2" y="152"/>
                </a:lnTo>
                <a:lnTo>
                  <a:pt x="0" y="156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28" name="Freeform 29"/>
          <p:cNvSpPr>
            <a:spLocks/>
          </p:cNvSpPr>
          <p:nvPr/>
        </p:nvSpPr>
        <p:spPr bwMode="auto">
          <a:xfrm>
            <a:off x="4457700" y="5459413"/>
            <a:ext cx="161925" cy="342900"/>
          </a:xfrm>
          <a:custGeom>
            <a:avLst/>
            <a:gdLst>
              <a:gd name="T0" fmla="*/ 2147483647 w 86"/>
              <a:gd name="T1" fmla="*/ 2147483647 h 196"/>
              <a:gd name="T2" fmla="*/ 2147483647 w 86"/>
              <a:gd name="T3" fmla="*/ 2147483647 h 196"/>
              <a:gd name="T4" fmla="*/ 2147483647 w 86"/>
              <a:gd name="T5" fmla="*/ 0 h 196"/>
              <a:gd name="T6" fmla="*/ 2147483647 w 86"/>
              <a:gd name="T7" fmla="*/ 2147483647 h 196"/>
              <a:gd name="T8" fmla="*/ 2147483647 w 86"/>
              <a:gd name="T9" fmla="*/ 2147483647 h 196"/>
              <a:gd name="T10" fmla="*/ 2147483647 w 86"/>
              <a:gd name="T11" fmla="*/ 2147483647 h 196"/>
              <a:gd name="T12" fmla="*/ 2147483647 w 86"/>
              <a:gd name="T13" fmla="*/ 2147483647 h 196"/>
              <a:gd name="T14" fmla="*/ 2147483647 w 86"/>
              <a:gd name="T15" fmla="*/ 2147483647 h 196"/>
              <a:gd name="T16" fmla="*/ 0 w 86"/>
              <a:gd name="T17" fmla="*/ 2147483647 h 196"/>
              <a:gd name="T18" fmla="*/ 0 w 86"/>
              <a:gd name="T19" fmla="*/ 2147483647 h 196"/>
              <a:gd name="T20" fmla="*/ 2147483647 w 86"/>
              <a:gd name="T21" fmla="*/ 2147483647 h 196"/>
              <a:gd name="T22" fmla="*/ 2147483647 w 86"/>
              <a:gd name="T23" fmla="*/ 2147483647 h 196"/>
              <a:gd name="T24" fmla="*/ 2147483647 w 86"/>
              <a:gd name="T25" fmla="*/ 2147483647 h 196"/>
              <a:gd name="T26" fmla="*/ 2147483647 w 86"/>
              <a:gd name="T27" fmla="*/ 2147483647 h 196"/>
              <a:gd name="T28" fmla="*/ 2147483647 w 86"/>
              <a:gd name="T29" fmla="*/ 2147483647 h 196"/>
              <a:gd name="T30" fmla="*/ 2147483647 w 86"/>
              <a:gd name="T31" fmla="*/ 2147483647 h 196"/>
              <a:gd name="T32" fmla="*/ 2147483647 w 86"/>
              <a:gd name="T33" fmla="*/ 2147483647 h 196"/>
              <a:gd name="T34" fmla="*/ 2147483647 w 86"/>
              <a:gd name="T35" fmla="*/ 2147483647 h 196"/>
              <a:gd name="T36" fmla="*/ 2147483647 w 86"/>
              <a:gd name="T37" fmla="*/ 2147483647 h 196"/>
              <a:gd name="T38" fmla="*/ 2147483647 w 86"/>
              <a:gd name="T39" fmla="*/ 2147483647 h 196"/>
              <a:gd name="T40" fmla="*/ 2147483647 w 86"/>
              <a:gd name="T41" fmla="*/ 2147483647 h 196"/>
              <a:gd name="T42" fmla="*/ 2147483647 w 86"/>
              <a:gd name="T43" fmla="*/ 2147483647 h 196"/>
              <a:gd name="T44" fmla="*/ 2147483647 w 86"/>
              <a:gd name="T45" fmla="*/ 2147483647 h 19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86"/>
              <a:gd name="T70" fmla="*/ 0 h 196"/>
              <a:gd name="T71" fmla="*/ 86 w 86"/>
              <a:gd name="T72" fmla="*/ 196 h 19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86" h="196">
                <a:moveTo>
                  <a:pt x="82" y="20"/>
                </a:moveTo>
                <a:lnTo>
                  <a:pt x="80" y="2"/>
                </a:lnTo>
                <a:lnTo>
                  <a:pt x="70" y="0"/>
                </a:lnTo>
                <a:lnTo>
                  <a:pt x="66" y="16"/>
                </a:lnTo>
                <a:lnTo>
                  <a:pt x="64" y="34"/>
                </a:lnTo>
                <a:lnTo>
                  <a:pt x="52" y="28"/>
                </a:lnTo>
                <a:lnTo>
                  <a:pt x="34" y="44"/>
                </a:lnTo>
                <a:lnTo>
                  <a:pt x="12" y="52"/>
                </a:lnTo>
                <a:lnTo>
                  <a:pt x="0" y="82"/>
                </a:lnTo>
                <a:lnTo>
                  <a:pt x="0" y="122"/>
                </a:lnTo>
                <a:lnTo>
                  <a:pt x="8" y="130"/>
                </a:lnTo>
                <a:lnTo>
                  <a:pt x="12" y="146"/>
                </a:lnTo>
                <a:lnTo>
                  <a:pt x="20" y="152"/>
                </a:lnTo>
                <a:lnTo>
                  <a:pt x="12" y="172"/>
                </a:lnTo>
                <a:lnTo>
                  <a:pt x="22" y="186"/>
                </a:lnTo>
                <a:lnTo>
                  <a:pt x="42" y="196"/>
                </a:lnTo>
                <a:lnTo>
                  <a:pt x="56" y="182"/>
                </a:lnTo>
                <a:lnTo>
                  <a:pt x="58" y="166"/>
                </a:lnTo>
                <a:lnTo>
                  <a:pt x="80" y="132"/>
                </a:lnTo>
                <a:lnTo>
                  <a:pt x="78" y="106"/>
                </a:lnTo>
                <a:lnTo>
                  <a:pt x="86" y="74"/>
                </a:lnTo>
                <a:lnTo>
                  <a:pt x="82" y="2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grpSp>
        <p:nvGrpSpPr>
          <p:cNvPr id="29" name="Group 30"/>
          <p:cNvGrpSpPr>
            <a:grpSpLocks/>
          </p:cNvGrpSpPr>
          <p:nvPr/>
        </p:nvGrpSpPr>
        <p:grpSpPr bwMode="auto">
          <a:xfrm>
            <a:off x="4256088" y="4679950"/>
            <a:ext cx="1812925" cy="2155825"/>
            <a:chOff x="2072" y="2899"/>
            <a:chExt cx="1036" cy="1232"/>
          </a:xfrm>
        </p:grpSpPr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2072" y="2899"/>
              <a:ext cx="1036" cy="1096"/>
            </a:xfrm>
            <a:custGeom>
              <a:avLst/>
              <a:gdLst>
                <a:gd name="T0" fmla="*/ 5203 w 956"/>
                <a:gd name="T1" fmla="*/ 830 h 1096"/>
                <a:gd name="T2" fmla="*/ 5550 w 956"/>
                <a:gd name="T3" fmla="*/ 850 h 1096"/>
                <a:gd name="T4" fmla="*/ 5105 w 956"/>
                <a:gd name="T5" fmla="*/ 760 h 1096"/>
                <a:gd name="T6" fmla="*/ 4302 w 956"/>
                <a:gd name="T7" fmla="*/ 672 h 1096"/>
                <a:gd name="T8" fmla="*/ 4136 w 956"/>
                <a:gd name="T9" fmla="*/ 628 h 1096"/>
                <a:gd name="T10" fmla="*/ 3292 w 956"/>
                <a:gd name="T11" fmla="*/ 474 h 1096"/>
                <a:gd name="T12" fmla="*/ 2595 w 956"/>
                <a:gd name="T13" fmla="*/ 278 h 1096"/>
                <a:gd name="T14" fmla="*/ 2587 w 956"/>
                <a:gd name="T15" fmla="*/ 210 h 1096"/>
                <a:gd name="T16" fmla="*/ 2941 w 956"/>
                <a:gd name="T17" fmla="*/ 188 h 1096"/>
                <a:gd name="T18" fmla="*/ 3385 w 956"/>
                <a:gd name="T19" fmla="*/ 182 h 1096"/>
                <a:gd name="T20" fmla="*/ 3415 w 956"/>
                <a:gd name="T21" fmla="*/ 174 h 1096"/>
                <a:gd name="T22" fmla="*/ 3316 w 956"/>
                <a:gd name="T23" fmla="*/ 134 h 1096"/>
                <a:gd name="T24" fmla="*/ 3385 w 956"/>
                <a:gd name="T25" fmla="*/ 82 h 1096"/>
                <a:gd name="T26" fmla="*/ 3286 w 956"/>
                <a:gd name="T27" fmla="*/ 66 h 1096"/>
                <a:gd name="T28" fmla="*/ 3119 w 956"/>
                <a:gd name="T29" fmla="*/ 56 h 1096"/>
                <a:gd name="T30" fmla="*/ 2941 w 956"/>
                <a:gd name="T31" fmla="*/ 56 h 1096"/>
                <a:gd name="T32" fmla="*/ 2676 w 956"/>
                <a:gd name="T33" fmla="*/ 0 h 1096"/>
                <a:gd name="T34" fmla="*/ 2436 w 956"/>
                <a:gd name="T35" fmla="*/ 16 h 1096"/>
                <a:gd name="T36" fmla="*/ 2133 w 956"/>
                <a:gd name="T37" fmla="*/ 22 h 1096"/>
                <a:gd name="T38" fmla="*/ 1915 w 956"/>
                <a:gd name="T39" fmla="*/ 24 h 1096"/>
                <a:gd name="T40" fmla="*/ 1873 w 956"/>
                <a:gd name="T41" fmla="*/ 56 h 1096"/>
                <a:gd name="T42" fmla="*/ 1744 w 956"/>
                <a:gd name="T43" fmla="*/ 80 h 1096"/>
                <a:gd name="T44" fmla="*/ 1629 w 956"/>
                <a:gd name="T45" fmla="*/ 60 h 1096"/>
                <a:gd name="T46" fmla="*/ 1412 w 956"/>
                <a:gd name="T47" fmla="*/ 48 h 1096"/>
                <a:gd name="T48" fmla="*/ 1264 w 956"/>
                <a:gd name="T49" fmla="*/ 68 h 1096"/>
                <a:gd name="T50" fmla="*/ 1040 w 956"/>
                <a:gd name="T51" fmla="*/ 112 h 1096"/>
                <a:gd name="T52" fmla="*/ 1052 w 956"/>
                <a:gd name="T53" fmla="*/ 88 h 1096"/>
                <a:gd name="T54" fmla="*/ 984 w 956"/>
                <a:gd name="T55" fmla="*/ 48 h 1096"/>
                <a:gd name="T56" fmla="*/ 813 w 956"/>
                <a:gd name="T57" fmla="*/ 58 h 1096"/>
                <a:gd name="T58" fmla="*/ 675 w 956"/>
                <a:gd name="T59" fmla="*/ 100 h 1096"/>
                <a:gd name="T60" fmla="*/ 477 w 956"/>
                <a:gd name="T61" fmla="*/ 96 h 1096"/>
                <a:gd name="T62" fmla="*/ 225 w 956"/>
                <a:gd name="T63" fmla="*/ 102 h 1096"/>
                <a:gd name="T64" fmla="*/ 121 w 956"/>
                <a:gd name="T65" fmla="*/ 128 h 1096"/>
                <a:gd name="T66" fmla="*/ 225 w 956"/>
                <a:gd name="T67" fmla="*/ 166 h 1096"/>
                <a:gd name="T68" fmla="*/ 0 w 956"/>
                <a:gd name="T69" fmla="*/ 220 h 1096"/>
                <a:gd name="T70" fmla="*/ 131 w 956"/>
                <a:gd name="T71" fmla="*/ 248 h 1096"/>
                <a:gd name="T72" fmla="*/ 81 w 956"/>
                <a:gd name="T73" fmla="*/ 280 h 1096"/>
                <a:gd name="T74" fmla="*/ 406 w 956"/>
                <a:gd name="T75" fmla="*/ 314 h 1096"/>
                <a:gd name="T76" fmla="*/ 293 w 956"/>
                <a:gd name="T77" fmla="*/ 342 h 1096"/>
                <a:gd name="T78" fmla="*/ 523 w 956"/>
                <a:gd name="T79" fmla="*/ 344 h 1096"/>
                <a:gd name="T80" fmla="*/ 1040 w 956"/>
                <a:gd name="T81" fmla="*/ 310 h 1096"/>
                <a:gd name="T82" fmla="*/ 1540 w 956"/>
                <a:gd name="T83" fmla="*/ 358 h 1096"/>
                <a:gd name="T84" fmla="*/ 1669 w 956"/>
                <a:gd name="T85" fmla="*/ 456 h 1096"/>
                <a:gd name="T86" fmla="*/ 1809 w 956"/>
                <a:gd name="T87" fmla="*/ 512 h 1096"/>
                <a:gd name="T88" fmla="*/ 2144 w 956"/>
                <a:gd name="T89" fmla="*/ 564 h 1096"/>
                <a:gd name="T90" fmla="*/ 2528 w 956"/>
                <a:gd name="T91" fmla="*/ 650 h 1096"/>
                <a:gd name="T92" fmla="*/ 2993 w 956"/>
                <a:gd name="T93" fmla="*/ 700 h 1096"/>
                <a:gd name="T94" fmla="*/ 3504 w 956"/>
                <a:gd name="T95" fmla="*/ 764 h 1096"/>
                <a:gd name="T96" fmla="*/ 3753 w 956"/>
                <a:gd name="T97" fmla="*/ 810 h 1096"/>
                <a:gd name="T98" fmla="*/ 4072 w 956"/>
                <a:gd name="T99" fmla="*/ 844 h 1096"/>
                <a:gd name="T100" fmla="*/ 4321 w 956"/>
                <a:gd name="T101" fmla="*/ 948 h 1096"/>
                <a:gd name="T102" fmla="*/ 4183 w 956"/>
                <a:gd name="T103" fmla="*/ 1010 h 1096"/>
                <a:gd name="T104" fmla="*/ 4011 w 956"/>
                <a:gd name="T105" fmla="*/ 1082 h 1096"/>
                <a:gd name="T106" fmla="*/ 4472 w 956"/>
                <a:gd name="T107" fmla="*/ 1046 h 1096"/>
                <a:gd name="T108" fmla="*/ 4860 w 956"/>
                <a:gd name="T109" fmla="*/ 978 h 1096"/>
                <a:gd name="T110" fmla="*/ 4775 w 956"/>
                <a:gd name="T111" fmla="*/ 902 h 1096"/>
                <a:gd name="T112" fmla="*/ 4683 w 956"/>
                <a:gd name="T113" fmla="*/ 838 h 109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956"/>
                <a:gd name="T172" fmla="*/ 0 h 1096"/>
                <a:gd name="T173" fmla="*/ 956 w 956"/>
                <a:gd name="T174" fmla="*/ 1096 h 109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956" h="1096">
                  <a:moveTo>
                    <a:pt x="800" y="838"/>
                  </a:moveTo>
                  <a:lnTo>
                    <a:pt x="836" y="796"/>
                  </a:lnTo>
                  <a:lnTo>
                    <a:pt x="868" y="824"/>
                  </a:lnTo>
                  <a:lnTo>
                    <a:pt x="888" y="830"/>
                  </a:lnTo>
                  <a:lnTo>
                    <a:pt x="912" y="846"/>
                  </a:lnTo>
                  <a:lnTo>
                    <a:pt x="924" y="868"/>
                  </a:lnTo>
                  <a:lnTo>
                    <a:pt x="944" y="874"/>
                  </a:lnTo>
                  <a:lnTo>
                    <a:pt x="948" y="850"/>
                  </a:lnTo>
                  <a:lnTo>
                    <a:pt x="956" y="834"/>
                  </a:lnTo>
                  <a:lnTo>
                    <a:pt x="946" y="804"/>
                  </a:lnTo>
                  <a:lnTo>
                    <a:pt x="904" y="770"/>
                  </a:lnTo>
                  <a:lnTo>
                    <a:pt x="870" y="760"/>
                  </a:lnTo>
                  <a:lnTo>
                    <a:pt x="836" y="732"/>
                  </a:lnTo>
                  <a:lnTo>
                    <a:pt x="806" y="714"/>
                  </a:lnTo>
                  <a:lnTo>
                    <a:pt x="760" y="702"/>
                  </a:lnTo>
                  <a:lnTo>
                    <a:pt x="734" y="672"/>
                  </a:lnTo>
                  <a:lnTo>
                    <a:pt x="740" y="662"/>
                  </a:lnTo>
                  <a:lnTo>
                    <a:pt x="754" y="662"/>
                  </a:lnTo>
                  <a:lnTo>
                    <a:pt x="752" y="632"/>
                  </a:lnTo>
                  <a:lnTo>
                    <a:pt x="706" y="628"/>
                  </a:lnTo>
                  <a:lnTo>
                    <a:pt x="660" y="624"/>
                  </a:lnTo>
                  <a:lnTo>
                    <a:pt x="616" y="590"/>
                  </a:lnTo>
                  <a:lnTo>
                    <a:pt x="568" y="536"/>
                  </a:lnTo>
                  <a:lnTo>
                    <a:pt x="562" y="474"/>
                  </a:lnTo>
                  <a:lnTo>
                    <a:pt x="538" y="428"/>
                  </a:lnTo>
                  <a:lnTo>
                    <a:pt x="502" y="394"/>
                  </a:lnTo>
                  <a:lnTo>
                    <a:pt x="444" y="342"/>
                  </a:lnTo>
                  <a:lnTo>
                    <a:pt x="444" y="278"/>
                  </a:lnTo>
                  <a:lnTo>
                    <a:pt x="462" y="278"/>
                  </a:lnTo>
                  <a:lnTo>
                    <a:pt x="470" y="256"/>
                  </a:lnTo>
                  <a:lnTo>
                    <a:pt x="460" y="232"/>
                  </a:lnTo>
                  <a:lnTo>
                    <a:pt x="442" y="210"/>
                  </a:lnTo>
                  <a:lnTo>
                    <a:pt x="454" y="196"/>
                  </a:lnTo>
                  <a:lnTo>
                    <a:pt x="468" y="196"/>
                  </a:lnTo>
                  <a:lnTo>
                    <a:pt x="482" y="208"/>
                  </a:lnTo>
                  <a:lnTo>
                    <a:pt x="502" y="188"/>
                  </a:lnTo>
                  <a:lnTo>
                    <a:pt x="522" y="184"/>
                  </a:lnTo>
                  <a:lnTo>
                    <a:pt x="530" y="168"/>
                  </a:lnTo>
                  <a:lnTo>
                    <a:pt x="570" y="172"/>
                  </a:lnTo>
                  <a:lnTo>
                    <a:pt x="578" y="182"/>
                  </a:lnTo>
                  <a:lnTo>
                    <a:pt x="576" y="176"/>
                  </a:lnTo>
                  <a:lnTo>
                    <a:pt x="582" y="174"/>
                  </a:lnTo>
                  <a:lnTo>
                    <a:pt x="578" y="166"/>
                  </a:lnTo>
                  <a:lnTo>
                    <a:pt x="560" y="142"/>
                  </a:lnTo>
                  <a:lnTo>
                    <a:pt x="566" y="134"/>
                  </a:lnTo>
                  <a:lnTo>
                    <a:pt x="566" y="118"/>
                  </a:lnTo>
                  <a:lnTo>
                    <a:pt x="552" y="102"/>
                  </a:lnTo>
                  <a:lnTo>
                    <a:pt x="578" y="82"/>
                  </a:lnTo>
                  <a:lnTo>
                    <a:pt x="568" y="70"/>
                  </a:lnTo>
                  <a:lnTo>
                    <a:pt x="560" y="66"/>
                  </a:lnTo>
                  <a:lnTo>
                    <a:pt x="538" y="66"/>
                  </a:lnTo>
                  <a:lnTo>
                    <a:pt x="532" y="56"/>
                  </a:lnTo>
                  <a:lnTo>
                    <a:pt x="520" y="52"/>
                  </a:lnTo>
                  <a:lnTo>
                    <a:pt x="502" y="56"/>
                  </a:lnTo>
                  <a:lnTo>
                    <a:pt x="480" y="54"/>
                  </a:lnTo>
                  <a:lnTo>
                    <a:pt x="458" y="24"/>
                  </a:lnTo>
                  <a:lnTo>
                    <a:pt x="456" y="0"/>
                  </a:lnTo>
                  <a:lnTo>
                    <a:pt x="436" y="4"/>
                  </a:lnTo>
                  <a:lnTo>
                    <a:pt x="416" y="16"/>
                  </a:lnTo>
                  <a:lnTo>
                    <a:pt x="380" y="14"/>
                  </a:lnTo>
                  <a:lnTo>
                    <a:pt x="364" y="22"/>
                  </a:lnTo>
                  <a:lnTo>
                    <a:pt x="330" y="18"/>
                  </a:lnTo>
                  <a:lnTo>
                    <a:pt x="328" y="24"/>
                  </a:lnTo>
                  <a:lnTo>
                    <a:pt x="338" y="42"/>
                  </a:lnTo>
                  <a:lnTo>
                    <a:pt x="320" y="56"/>
                  </a:lnTo>
                  <a:lnTo>
                    <a:pt x="314" y="46"/>
                  </a:lnTo>
                  <a:lnTo>
                    <a:pt x="306" y="46"/>
                  </a:lnTo>
                  <a:lnTo>
                    <a:pt x="298" y="80"/>
                  </a:lnTo>
                  <a:lnTo>
                    <a:pt x="280" y="76"/>
                  </a:lnTo>
                  <a:lnTo>
                    <a:pt x="278" y="60"/>
                  </a:lnTo>
                  <a:lnTo>
                    <a:pt x="250" y="66"/>
                  </a:lnTo>
                  <a:lnTo>
                    <a:pt x="240" y="48"/>
                  </a:lnTo>
                  <a:lnTo>
                    <a:pt x="232" y="48"/>
                  </a:lnTo>
                  <a:lnTo>
                    <a:pt x="216" y="68"/>
                  </a:lnTo>
                  <a:lnTo>
                    <a:pt x="202" y="74"/>
                  </a:lnTo>
                  <a:lnTo>
                    <a:pt x="198" y="110"/>
                  </a:lnTo>
                  <a:lnTo>
                    <a:pt x="178" y="112"/>
                  </a:lnTo>
                  <a:lnTo>
                    <a:pt x="182" y="86"/>
                  </a:lnTo>
                  <a:lnTo>
                    <a:pt x="180" y="88"/>
                  </a:lnTo>
                  <a:lnTo>
                    <a:pt x="162" y="74"/>
                  </a:lnTo>
                  <a:lnTo>
                    <a:pt x="168" y="48"/>
                  </a:lnTo>
                  <a:lnTo>
                    <a:pt x="154" y="48"/>
                  </a:lnTo>
                  <a:lnTo>
                    <a:pt x="138" y="58"/>
                  </a:lnTo>
                  <a:lnTo>
                    <a:pt x="140" y="72"/>
                  </a:lnTo>
                  <a:lnTo>
                    <a:pt x="134" y="98"/>
                  </a:lnTo>
                  <a:lnTo>
                    <a:pt x="116" y="100"/>
                  </a:lnTo>
                  <a:lnTo>
                    <a:pt x="88" y="102"/>
                  </a:lnTo>
                  <a:lnTo>
                    <a:pt x="82" y="96"/>
                  </a:lnTo>
                  <a:lnTo>
                    <a:pt x="70" y="98"/>
                  </a:lnTo>
                  <a:lnTo>
                    <a:pt x="50" y="110"/>
                  </a:lnTo>
                  <a:lnTo>
                    <a:pt x="38" y="102"/>
                  </a:lnTo>
                  <a:lnTo>
                    <a:pt x="34" y="120"/>
                  </a:lnTo>
                  <a:lnTo>
                    <a:pt x="20" y="128"/>
                  </a:lnTo>
                  <a:lnTo>
                    <a:pt x="20" y="146"/>
                  </a:lnTo>
                  <a:lnTo>
                    <a:pt x="38" y="166"/>
                  </a:lnTo>
                  <a:lnTo>
                    <a:pt x="32" y="188"/>
                  </a:lnTo>
                  <a:lnTo>
                    <a:pt x="0" y="208"/>
                  </a:lnTo>
                  <a:lnTo>
                    <a:pt x="0" y="220"/>
                  </a:lnTo>
                  <a:lnTo>
                    <a:pt x="16" y="226"/>
                  </a:lnTo>
                  <a:lnTo>
                    <a:pt x="22" y="248"/>
                  </a:lnTo>
                  <a:lnTo>
                    <a:pt x="12" y="260"/>
                  </a:lnTo>
                  <a:lnTo>
                    <a:pt x="14" y="280"/>
                  </a:lnTo>
                  <a:lnTo>
                    <a:pt x="30" y="292"/>
                  </a:lnTo>
                  <a:lnTo>
                    <a:pt x="68" y="292"/>
                  </a:lnTo>
                  <a:lnTo>
                    <a:pt x="70" y="314"/>
                  </a:lnTo>
                  <a:lnTo>
                    <a:pt x="52" y="336"/>
                  </a:lnTo>
                  <a:lnTo>
                    <a:pt x="50" y="342"/>
                  </a:lnTo>
                  <a:lnTo>
                    <a:pt x="54" y="342"/>
                  </a:lnTo>
                  <a:lnTo>
                    <a:pt x="52" y="346"/>
                  </a:lnTo>
                  <a:lnTo>
                    <a:pt x="90" y="344"/>
                  </a:lnTo>
                  <a:lnTo>
                    <a:pt x="120" y="310"/>
                  </a:lnTo>
                  <a:lnTo>
                    <a:pt x="140" y="306"/>
                  </a:lnTo>
                  <a:lnTo>
                    <a:pt x="158" y="292"/>
                  </a:lnTo>
                  <a:lnTo>
                    <a:pt x="178" y="310"/>
                  </a:lnTo>
                  <a:lnTo>
                    <a:pt x="208" y="326"/>
                  </a:lnTo>
                  <a:lnTo>
                    <a:pt x="224" y="342"/>
                  </a:lnTo>
                  <a:lnTo>
                    <a:pt x="244" y="342"/>
                  </a:lnTo>
                  <a:lnTo>
                    <a:pt x="262" y="358"/>
                  </a:lnTo>
                  <a:lnTo>
                    <a:pt x="264" y="380"/>
                  </a:lnTo>
                  <a:lnTo>
                    <a:pt x="260" y="402"/>
                  </a:lnTo>
                  <a:lnTo>
                    <a:pt x="268" y="432"/>
                  </a:lnTo>
                  <a:lnTo>
                    <a:pt x="284" y="456"/>
                  </a:lnTo>
                  <a:lnTo>
                    <a:pt x="280" y="480"/>
                  </a:lnTo>
                  <a:lnTo>
                    <a:pt x="286" y="492"/>
                  </a:lnTo>
                  <a:lnTo>
                    <a:pt x="306" y="494"/>
                  </a:lnTo>
                  <a:lnTo>
                    <a:pt x="308" y="512"/>
                  </a:lnTo>
                  <a:lnTo>
                    <a:pt x="326" y="522"/>
                  </a:lnTo>
                  <a:lnTo>
                    <a:pt x="326" y="550"/>
                  </a:lnTo>
                  <a:lnTo>
                    <a:pt x="358" y="550"/>
                  </a:lnTo>
                  <a:lnTo>
                    <a:pt x="366" y="564"/>
                  </a:lnTo>
                  <a:lnTo>
                    <a:pt x="368" y="584"/>
                  </a:lnTo>
                  <a:lnTo>
                    <a:pt x="394" y="606"/>
                  </a:lnTo>
                  <a:lnTo>
                    <a:pt x="412" y="628"/>
                  </a:lnTo>
                  <a:lnTo>
                    <a:pt x="432" y="650"/>
                  </a:lnTo>
                  <a:lnTo>
                    <a:pt x="442" y="672"/>
                  </a:lnTo>
                  <a:lnTo>
                    <a:pt x="458" y="668"/>
                  </a:lnTo>
                  <a:lnTo>
                    <a:pt x="488" y="706"/>
                  </a:lnTo>
                  <a:lnTo>
                    <a:pt x="512" y="700"/>
                  </a:lnTo>
                  <a:lnTo>
                    <a:pt x="530" y="706"/>
                  </a:lnTo>
                  <a:lnTo>
                    <a:pt x="548" y="708"/>
                  </a:lnTo>
                  <a:lnTo>
                    <a:pt x="556" y="726"/>
                  </a:lnTo>
                  <a:lnTo>
                    <a:pt x="598" y="764"/>
                  </a:lnTo>
                  <a:lnTo>
                    <a:pt x="600" y="780"/>
                  </a:lnTo>
                  <a:lnTo>
                    <a:pt x="616" y="778"/>
                  </a:lnTo>
                  <a:lnTo>
                    <a:pt x="638" y="796"/>
                  </a:lnTo>
                  <a:lnTo>
                    <a:pt x="640" y="810"/>
                  </a:lnTo>
                  <a:lnTo>
                    <a:pt x="634" y="816"/>
                  </a:lnTo>
                  <a:lnTo>
                    <a:pt x="638" y="830"/>
                  </a:lnTo>
                  <a:lnTo>
                    <a:pt x="672" y="846"/>
                  </a:lnTo>
                  <a:lnTo>
                    <a:pt x="696" y="844"/>
                  </a:lnTo>
                  <a:lnTo>
                    <a:pt x="712" y="876"/>
                  </a:lnTo>
                  <a:lnTo>
                    <a:pt x="718" y="906"/>
                  </a:lnTo>
                  <a:lnTo>
                    <a:pt x="726" y="928"/>
                  </a:lnTo>
                  <a:lnTo>
                    <a:pt x="738" y="948"/>
                  </a:lnTo>
                  <a:lnTo>
                    <a:pt x="740" y="972"/>
                  </a:lnTo>
                  <a:lnTo>
                    <a:pt x="746" y="992"/>
                  </a:lnTo>
                  <a:lnTo>
                    <a:pt x="734" y="1004"/>
                  </a:lnTo>
                  <a:lnTo>
                    <a:pt x="714" y="1010"/>
                  </a:lnTo>
                  <a:lnTo>
                    <a:pt x="712" y="1034"/>
                  </a:lnTo>
                  <a:lnTo>
                    <a:pt x="704" y="1050"/>
                  </a:lnTo>
                  <a:lnTo>
                    <a:pt x="690" y="1064"/>
                  </a:lnTo>
                  <a:lnTo>
                    <a:pt x="684" y="1082"/>
                  </a:lnTo>
                  <a:lnTo>
                    <a:pt x="692" y="1096"/>
                  </a:lnTo>
                  <a:lnTo>
                    <a:pt x="726" y="1096"/>
                  </a:lnTo>
                  <a:lnTo>
                    <a:pt x="752" y="1076"/>
                  </a:lnTo>
                  <a:lnTo>
                    <a:pt x="764" y="1046"/>
                  </a:lnTo>
                  <a:lnTo>
                    <a:pt x="778" y="1044"/>
                  </a:lnTo>
                  <a:lnTo>
                    <a:pt x="780" y="1002"/>
                  </a:lnTo>
                  <a:lnTo>
                    <a:pt x="804" y="976"/>
                  </a:lnTo>
                  <a:lnTo>
                    <a:pt x="830" y="978"/>
                  </a:lnTo>
                  <a:lnTo>
                    <a:pt x="842" y="952"/>
                  </a:lnTo>
                  <a:lnTo>
                    <a:pt x="832" y="928"/>
                  </a:lnTo>
                  <a:lnTo>
                    <a:pt x="838" y="918"/>
                  </a:lnTo>
                  <a:lnTo>
                    <a:pt x="814" y="902"/>
                  </a:lnTo>
                  <a:lnTo>
                    <a:pt x="782" y="894"/>
                  </a:lnTo>
                  <a:lnTo>
                    <a:pt x="798" y="862"/>
                  </a:lnTo>
                  <a:lnTo>
                    <a:pt x="800" y="838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2484" y="3939"/>
              <a:ext cx="323" cy="192"/>
            </a:xfrm>
            <a:custGeom>
              <a:avLst/>
              <a:gdLst>
                <a:gd name="T0" fmla="*/ 1745 w 298"/>
                <a:gd name="T1" fmla="*/ 8 h 192"/>
                <a:gd name="T2" fmla="*/ 1682 w 298"/>
                <a:gd name="T3" fmla="*/ 6 h 192"/>
                <a:gd name="T4" fmla="*/ 1623 w 298"/>
                <a:gd name="T5" fmla="*/ 6 h 192"/>
                <a:gd name="T6" fmla="*/ 1545 w 298"/>
                <a:gd name="T7" fmla="*/ 22 h 192"/>
                <a:gd name="T8" fmla="*/ 1444 w 298"/>
                <a:gd name="T9" fmla="*/ 16 h 192"/>
                <a:gd name="T10" fmla="*/ 1165 w 298"/>
                <a:gd name="T11" fmla="*/ 30 h 192"/>
                <a:gd name="T12" fmla="*/ 915 w 298"/>
                <a:gd name="T13" fmla="*/ 30 h 192"/>
                <a:gd name="T14" fmla="*/ 685 w 298"/>
                <a:gd name="T15" fmla="*/ 24 h 192"/>
                <a:gd name="T16" fmla="*/ 516 w 298"/>
                <a:gd name="T17" fmla="*/ 6 h 192"/>
                <a:gd name="T18" fmla="*/ 270 w 298"/>
                <a:gd name="T19" fmla="*/ 10 h 192"/>
                <a:gd name="T20" fmla="*/ 225 w 298"/>
                <a:gd name="T21" fmla="*/ 0 h 192"/>
                <a:gd name="T22" fmla="*/ 131 w 298"/>
                <a:gd name="T23" fmla="*/ 18 h 192"/>
                <a:gd name="T24" fmla="*/ 0 w 298"/>
                <a:gd name="T25" fmla="*/ 42 h 192"/>
                <a:gd name="T26" fmla="*/ 131 w 298"/>
                <a:gd name="T27" fmla="*/ 74 h 192"/>
                <a:gd name="T28" fmla="*/ 428 w 298"/>
                <a:gd name="T29" fmla="*/ 98 h 192"/>
                <a:gd name="T30" fmla="*/ 776 w 298"/>
                <a:gd name="T31" fmla="*/ 144 h 192"/>
                <a:gd name="T32" fmla="*/ 981 w 298"/>
                <a:gd name="T33" fmla="*/ 148 h 192"/>
                <a:gd name="T34" fmla="*/ 1035 w 298"/>
                <a:gd name="T35" fmla="*/ 174 h 192"/>
                <a:gd name="T36" fmla="*/ 1290 w 298"/>
                <a:gd name="T37" fmla="*/ 182 h 192"/>
                <a:gd name="T38" fmla="*/ 1412 w 298"/>
                <a:gd name="T39" fmla="*/ 192 h 192"/>
                <a:gd name="T40" fmla="*/ 1515 w 298"/>
                <a:gd name="T41" fmla="*/ 184 h 192"/>
                <a:gd name="T42" fmla="*/ 1515 w 298"/>
                <a:gd name="T43" fmla="*/ 166 h 192"/>
                <a:gd name="T44" fmla="*/ 1593 w 298"/>
                <a:gd name="T45" fmla="*/ 148 h 192"/>
                <a:gd name="T46" fmla="*/ 1552 w 298"/>
                <a:gd name="T47" fmla="*/ 122 h 192"/>
                <a:gd name="T48" fmla="*/ 1502 w 298"/>
                <a:gd name="T49" fmla="*/ 108 h 192"/>
                <a:gd name="T50" fmla="*/ 1701 w 298"/>
                <a:gd name="T51" fmla="*/ 32 h 192"/>
                <a:gd name="T52" fmla="*/ 1745 w 298"/>
                <a:gd name="T53" fmla="*/ 8 h 192"/>
                <a:gd name="T54" fmla="*/ 1745 w 298"/>
                <a:gd name="T55" fmla="*/ 8 h 19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98"/>
                <a:gd name="T85" fmla="*/ 0 h 192"/>
                <a:gd name="T86" fmla="*/ 298 w 298"/>
                <a:gd name="T87" fmla="*/ 192 h 19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98" h="192">
                  <a:moveTo>
                    <a:pt x="298" y="8"/>
                  </a:moveTo>
                  <a:lnTo>
                    <a:pt x="286" y="6"/>
                  </a:lnTo>
                  <a:lnTo>
                    <a:pt x="276" y="6"/>
                  </a:lnTo>
                  <a:lnTo>
                    <a:pt x="262" y="22"/>
                  </a:lnTo>
                  <a:lnTo>
                    <a:pt x="246" y="16"/>
                  </a:lnTo>
                  <a:lnTo>
                    <a:pt x="198" y="30"/>
                  </a:lnTo>
                  <a:lnTo>
                    <a:pt x="156" y="30"/>
                  </a:lnTo>
                  <a:lnTo>
                    <a:pt x="116" y="24"/>
                  </a:lnTo>
                  <a:lnTo>
                    <a:pt x="88" y="6"/>
                  </a:lnTo>
                  <a:lnTo>
                    <a:pt x="46" y="10"/>
                  </a:lnTo>
                  <a:lnTo>
                    <a:pt x="38" y="0"/>
                  </a:lnTo>
                  <a:lnTo>
                    <a:pt x="22" y="18"/>
                  </a:lnTo>
                  <a:lnTo>
                    <a:pt x="0" y="42"/>
                  </a:lnTo>
                  <a:lnTo>
                    <a:pt x="22" y="74"/>
                  </a:lnTo>
                  <a:lnTo>
                    <a:pt x="72" y="98"/>
                  </a:lnTo>
                  <a:lnTo>
                    <a:pt x="132" y="144"/>
                  </a:lnTo>
                  <a:lnTo>
                    <a:pt x="166" y="148"/>
                  </a:lnTo>
                  <a:lnTo>
                    <a:pt x="176" y="174"/>
                  </a:lnTo>
                  <a:lnTo>
                    <a:pt x="220" y="182"/>
                  </a:lnTo>
                  <a:lnTo>
                    <a:pt x="240" y="192"/>
                  </a:lnTo>
                  <a:lnTo>
                    <a:pt x="258" y="184"/>
                  </a:lnTo>
                  <a:lnTo>
                    <a:pt x="258" y="166"/>
                  </a:lnTo>
                  <a:lnTo>
                    <a:pt x="270" y="148"/>
                  </a:lnTo>
                  <a:lnTo>
                    <a:pt x="264" y="122"/>
                  </a:lnTo>
                  <a:lnTo>
                    <a:pt x="256" y="108"/>
                  </a:lnTo>
                  <a:lnTo>
                    <a:pt x="290" y="32"/>
                  </a:lnTo>
                  <a:lnTo>
                    <a:pt x="298" y="8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2116" y="3561"/>
              <a:ext cx="167" cy="268"/>
            </a:xfrm>
            <a:custGeom>
              <a:avLst/>
              <a:gdLst>
                <a:gd name="T0" fmla="*/ 913 w 154"/>
                <a:gd name="T1" fmla="*/ 60 h 268"/>
                <a:gd name="T2" fmla="*/ 851 w 154"/>
                <a:gd name="T3" fmla="*/ 44 h 268"/>
                <a:gd name="T4" fmla="*/ 863 w 154"/>
                <a:gd name="T5" fmla="*/ 22 h 268"/>
                <a:gd name="T6" fmla="*/ 826 w 154"/>
                <a:gd name="T7" fmla="*/ 16 h 268"/>
                <a:gd name="T8" fmla="*/ 754 w 154"/>
                <a:gd name="T9" fmla="*/ 2 h 268"/>
                <a:gd name="T10" fmla="*/ 568 w 154"/>
                <a:gd name="T11" fmla="*/ 0 h 268"/>
                <a:gd name="T12" fmla="*/ 375 w 154"/>
                <a:gd name="T13" fmla="*/ 24 h 268"/>
                <a:gd name="T14" fmla="*/ 250 w 154"/>
                <a:gd name="T15" fmla="*/ 18 h 268"/>
                <a:gd name="T16" fmla="*/ 167 w 154"/>
                <a:gd name="T17" fmla="*/ 30 h 268"/>
                <a:gd name="T18" fmla="*/ 50 w 154"/>
                <a:gd name="T19" fmla="*/ 22 h 268"/>
                <a:gd name="T20" fmla="*/ 42 w 154"/>
                <a:gd name="T21" fmla="*/ 54 h 268"/>
                <a:gd name="T22" fmla="*/ 121 w 154"/>
                <a:gd name="T23" fmla="*/ 72 h 268"/>
                <a:gd name="T24" fmla="*/ 131 w 154"/>
                <a:gd name="T25" fmla="*/ 94 h 268"/>
                <a:gd name="T26" fmla="*/ 81 w 154"/>
                <a:gd name="T27" fmla="*/ 112 h 268"/>
                <a:gd name="T28" fmla="*/ 131 w 154"/>
                <a:gd name="T29" fmla="*/ 130 h 268"/>
                <a:gd name="T30" fmla="*/ 81 w 154"/>
                <a:gd name="T31" fmla="*/ 166 h 268"/>
                <a:gd name="T32" fmla="*/ 0 w 154"/>
                <a:gd name="T33" fmla="*/ 234 h 268"/>
                <a:gd name="T34" fmla="*/ 95 w 154"/>
                <a:gd name="T35" fmla="*/ 228 h 268"/>
                <a:gd name="T36" fmla="*/ 167 w 154"/>
                <a:gd name="T37" fmla="*/ 268 h 268"/>
                <a:gd name="T38" fmla="*/ 312 w 154"/>
                <a:gd name="T39" fmla="*/ 258 h 268"/>
                <a:gd name="T40" fmla="*/ 438 w 154"/>
                <a:gd name="T41" fmla="*/ 228 h 268"/>
                <a:gd name="T42" fmla="*/ 648 w 154"/>
                <a:gd name="T43" fmla="*/ 234 h 268"/>
                <a:gd name="T44" fmla="*/ 708 w 154"/>
                <a:gd name="T45" fmla="*/ 220 h 268"/>
                <a:gd name="T46" fmla="*/ 730 w 154"/>
                <a:gd name="T47" fmla="*/ 178 h 268"/>
                <a:gd name="T48" fmla="*/ 835 w 154"/>
                <a:gd name="T49" fmla="*/ 138 h 268"/>
                <a:gd name="T50" fmla="*/ 826 w 154"/>
                <a:gd name="T51" fmla="*/ 118 h 268"/>
                <a:gd name="T52" fmla="*/ 783 w 154"/>
                <a:gd name="T53" fmla="*/ 108 h 268"/>
                <a:gd name="T54" fmla="*/ 881 w 154"/>
                <a:gd name="T55" fmla="*/ 82 h 268"/>
                <a:gd name="T56" fmla="*/ 913 w 154"/>
                <a:gd name="T57" fmla="*/ 60 h 268"/>
                <a:gd name="T58" fmla="*/ 913 w 154"/>
                <a:gd name="T59" fmla="*/ 60 h 26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54"/>
                <a:gd name="T91" fmla="*/ 0 h 268"/>
                <a:gd name="T92" fmla="*/ 154 w 154"/>
                <a:gd name="T93" fmla="*/ 268 h 26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54" h="268">
                  <a:moveTo>
                    <a:pt x="154" y="60"/>
                  </a:moveTo>
                  <a:lnTo>
                    <a:pt x="144" y="44"/>
                  </a:lnTo>
                  <a:lnTo>
                    <a:pt x="146" y="22"/>
                  </a:lnTo>
                  <a:lnTo>
                    <a:pt x="138" y="16"/>
                  </a:lnTo>
                  <a:lnTo>
                    <a:pt x="126" y="2"/>
                  </a:lnTo>
                  <a:lnTo>
                    <a:pt x="96" y="0"/>
                  </a:lnTo>
                  <a:lnTo>
                    <a:pt x="64" y="24"/>
                  </a:lnTo>
                  <a:lnTo>
                    <a:pt x="42" y="18"/>
                  </a:lnTo>
                  <a:lnTo>
                    <a:pt x="28" y="30"/>
                  </a:lnTo>
                  <a:lnTo>
                    <a:pt x="8" y="22"/>
                  </a:lnTo>
                  <a:lnTo>
                    <a:pt x="6" y="54"/>
                  </a:lnTo>
                  <a:lnTo>
                    <a:pt x="20" y="72"/>
                  </a:lnTo>
                  <a:lnTo>
                    <a:pt x="22" y="94"/>
                  </a:lnTo>
                  <a:lnTo>
                    <a:pt x="14" y="112"/>
                  </a:lnTo>
                  <a:lnTo>
                    <a:pt x="22" y="130"/>
                  </a:lnTo>
                  <a:lnTo>
                    <a:pt x="14" y="166"/>
                  </a:lnTo>
                  <a:lnTo>
                    <a:pt x="0" y="234"/>
                  </a:lnTo>
                  <a:lnTo>
                    <a:pt x="16" y="228"/>
                  </a:lnTo>
                  <a:lnTo>
                    <a:pt x="28" y="268"/>
                  </a:lnTo>
                  <a:lnTo>
                    <a:pt x="52" y="258"/>
                  </a:lnTo>
                  <a:lnTo>
                    <a:pt x="74" y="228"/>
                  </a:lnTo>
                  <a:lnTo>
                    <a:pt x="108" y="234"/>
                  </a:lnTo>
                  <a:lnTo>
                    <a:pt x="118" y="220"/>
                  </a:lnTo>
                  <a:lnTo>
                    <a:pt x="124" y="178"/>
                  </a:lnTo>
                  <a:lnTo>
                    <a:pt x="140" y="138"/>
                  </a:lnTo>
                  <a:lnTo>
                    <a:pt x="138" y="118"/>
                  </a:lnTo>
                  <a:lnTo>
                    <a:pt x="132" y="108"/>
                  </a:lnTo>
                  <a:lnTo>
                    <a:pt x="148" y="82"/>
                  </a:lnTo>
                  <a:lnTo>
                    <a:pt x="154" y="60"/>
                  </a:lnTo>
                  <a:close/>
                </a:path>
              </a:pathLst>
            </a:custGeom>
            <a:solidFill>
              <a:srgbClr val="000099"/>
            </a:solidFill>
            <a:ln w="9525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" name="Freeform 34"/>
          <p:cNvSpPr>
            <a:spLocks/>
          </p:cNvSpPr>
          <p:nvPr/>
        </p:nvSpPr>
        <p:spPr bwMode="auto">
          <a:xfrm>
            <a:off x="4749800" y="4619625"/>
            <a:ext cx="3175" cy="3175"/>
          </a:xfrm>
          <a:custGeom>
            <a:avLst/>
            <a:gdLst>
              <a:gd name="T0" fmla="*/ 2147483647 w 2"/>
              <a:gd name="T1" fmla="*/ 0 h 2"/>
              <a:gd name="T2" fmla="*/ 0 w 2"/>
              <a:gd name="T3" fmla="*/ 2147483647 h 2"/>
              <a:gd name="T4" fmla="*/ 0 w 2"/>
              <a:gd name="T5" fmla="*/ 2147483647 h 2"/>
              <a:gd name="T6" fmla="*/ 2147483647 w 2"/>
              <a:gd name="T7" fmla="*/ 2147483647 h 2"/>
              <a:gd name="T8" fmla="*/ 2147483647 w 2"/>
              <a:gd name="T9" fmla="*/ 0 h 2"/>
              <a:gd name="T10" fmla="*/ 2147483647 w 2"/>
              <a:gd name="T11" fmla="*/ 0 h 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"/>
              <a:gd name="T19" fmla="*/ 0 h 2"/>
              <a:gd name="T20" fmla="*/ 2 w 2"/>
              <a:gd name="T21" fmla="*/ 2 h 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" h="2">
                <a:moveTo>
                  <a:pt x="2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34" name="Freeform 35"/>
          <p:cNvSpPr>
            <a:spLocks/>
          </p:cNvSpPr>
          <p:nvPr/>
        </p:nvSpPr>
        <p:spPr bwMode="auto">
          <a:xfrm>
            <a:off x="5535613" y="3167063"/>
            <a:ext cx="1319212" cy="1155700"/>
          </a:xfrm>
          <a:custGeom>
            <a:avLst/>
            <a:gdLst>
              <a:gd name="T0" fmla="*/ 2147483647 w 696"/>
              <a:gd name="T1" fmla="*/ 2147483647 h 660"/>
              <a:gd name="T2" fmla="*/ 2147483647 w 696"/>
              <a:gd name="T3" fmla="*/ 2147483647 h 660"/>
              <a:gd name="T4" fmla="*/ 2147483647 w 696"/>
              <a:gd name="T5" fmla="*/ 2147483647 h 660"/>
              <a:gd name="T6" fmla="*/ 2147483647 w 696"/>
              <a:gd name="T7" fmla="*/ 2147483647 h 660"/>
              <a:gd name="T8" fmla="*/ 2147483647 w 696"/>
              <a:gd name="T9" fmla="*/ 2147483647 h 660"/>
              <a:gd name="T10" fmla="*/ 2147483647 w 696"/>
              <a:gd name="T11" fmla="*/ 2147483647 h 660"/>
              <a:gd name="T12" fmla="*/ 2147483647 w 696"/>
              <a:gd name="T13" fmla="*/ 2147483647 h 660"/>
              <a:gd name="T14" fmla="*/ 2147483647 w 696"/>
              <a:gd name="T15" fmla="*/ 2147483647 h 660"/>
              <a:gd name="T16" fmla="*/ 2147483647 w 696"/>
              <a:gd name="T17" fmla="*/ 2147483647 h 660"/>
              <a:gd name="T18" fmla="*/ 2147483647 w 696"/>
              <a:gd name="T19" fmla="*/ 2147483647 h 660"/>
              <a:gd name="T20" fmla="*/ 2147483647 w 696"/>
              <a:gd name="T21" fmla="*/ 2147483647 h 660"/>
              <a:gd name="T22" fmla="*/ 2147483647 w 696"/>
              <a:gd name="T23" fmla="*/ 2147483647 h 660"/>
              <a:gd name="T24" fmla="*/ 2147483647 w 696"/>
              <a:gd name="T25" fmla="*/ 2147483647 h 660"/>
              <a:gd name="T26" fmla="*/ 2147483647 w 696"/>
              <a:gd name="T27" fmla="*/ 2147483647 h 660"/>
              <a:gd name="T28" fmla="*/ 2147483647 w 696"/>
              <a:gd name="T29" fmla="*/ 2147483647 h 660"/>
              <a:gd name="T30" fmla="*/ 2147483647 w 696"/>
              <a:gd name="T31" fmla="*/ 2147483647 h 660"/>
              <a:gd name="T32" fmla="*/ 2147483647 w 696"/>
              <a:gd name="T33" fmla="*/ 2147483647 h 660"/>
              <a:gd name="T34" fmla="*/ 2147483647 w 696"/>
              <a:gd name="T35" fmla="*/ 2147483647 h 660"/>
              <a:gd name="T36" fmla="*/ 2147483647 w 696"/>
              <a:gd name="T37" fmla="*/ 2147483647 h 660"/>
              <a:gd name="T38" fmla="*/ 2147483647 w 696"/>
              <a:gd name="T39" fmla="*/ 2147483647 h 660"/>
              <a:gd name="T40" fmla="*/ 2147483647 w 696"/>
              <a:gd name="T41" fmla="*/ 2147483647 h 660"/>
              <a:gd name="T42" fmla="*/ 2147483647 w 696"/>
              <a:gd name="T43" fmla="*/ 2147483647 h 660"/>
              <a:gd name="T44" fmla="*/ 2147483647 w 696"/>
              <a:gd name="T45" fmla="*/ 2147483647 h 660"/>
              <a:gd name="T46" fmla="*/ 2147483647 w 696"/>
              <a:gd name="T47" fmla="*/ 2147483647 h 660"/>
              <a:gd name="T48" fmla="*/ 2147483647 w 696"/>
              <a:gd name="T49" fmla="*/ 2147483647 h 660"/>
              <a:gd name="T50" fmla="*/ 2147483647 w 696"/>
              <a:gd name="T51" fmla="*/ 2147483647 h 660"/>
              <a:gd name="T52" fmla="*/ 2147483647 w 696"/>
              <a:gd name="T53" fmla="*/ 2147483647 h 660"/>
              <a:gd name="T54" fmla="*/ 2147483647 w 696"/>
              <a:gd name="T55" fmla="*/ 2147483647 h 660"/>
              <a:gd name="T56" fmla="*/ 2147483647 w 696"/>
              <a:gd name="T57" fmla="*/ 2147483647 h 660"/>
              <a:gd name="T58" fmla="*/ 2147483647 w 696"/>
              <a:gd name="T59" fmla="*/ 2147483647 h 660"/>
              <a:gd name="T60" fmla="*/ 2147483647 w 696"/>
              <a:gd name="T61" fmla="*/ 2147483647 h 660"/>
              <a:gd name="T62" fmla="*/ 2147483647 w 696"/>
              <a:gd name="T63" fmla="*/ 2147483647 h 660"/>
              <a:gd name="T64" fmla="*/ 2147483647 w 696"/>
              <a:gd name="T65" fmla="*/ 2147483647 h 660"/>
              <a:gd name="T66" fmla="*/ 2147483647 w 696"/>
              <a:gd name="T67" fmla="*/ 2147483647 h 660"/>
              <a:gd name="T68" fmla="*/ 2147483647 w 696"/>
              <a:gd name="T69" fmla="*/ 2147483647 h 660"/>
              <a:gd name="T70" fmla="*/ 2147483647 w 696"/>
              <a:gd name="T71" fmla="*/ 2147483647 h 660"/>
              <a:gd name="T72" fmla="*/ 2147483647 w 696"/>
              <a:gd name="T73" fmla="*/ 2147483647 h 660"/>
              <a:gd name="T74" fmla="*/ 2147483647 w 696"/>
              <a:gd name="T75" fmla="*/ 2147483647 h 660"/>
              <a:gd name="T76" fmla="*/ 2147483647 w 696"/>
              <a:gd name="T77" fmla="*/ 2147483647 h 660"/>
              <a:gd name="T78" fmla="*/ 2147483647 w 696"/>
              <a:gd name="T79" fmla="*/ 2147483647 h 660"/>
              <a:gd name="T80" fmla="*/ 2147483647 w 696"/>
              <a:gd name="T81" fmla="*/ 2147483647 h 660"/>
              <a:gd name="T82" fmla="*/ 2147483647 w 696"/>
              <a:gd name="T83" fmla="*/ 2147483647 h 660"/>
              <a:gd name="T84" fmla="*/ 2147483647 w 696"/>
              <a:gd name="T85" fmla="*/ 2147483647 h 660"/>
              <a:gd name="T86" fmla="*/ 2147483647 w 696"/>
              <a:gd name="T87" fmla="*/ 2147483647 h 660"/>
              <a:gd name="T88" fmla="*/ 2147483647 w 696"/>
              <a:gd name="T89" fmla="*/ 2147483647 h 660"/>
              <a:gd name="T90" fmla="*/ 2147483647 w 696"/>
              <a:gd name="T91" fmla="*/ 2147483647 h 660"/>
              <a:gd name="T92" fmla="*/ 2147483647 w 696"/>
              <a:gd name="T93" fmla="*/ 2147483647 h 660"/>
              <a:gd name="T94" fmla="*/ 2147483647 w 696"/>
              <a:gd name="T95" fmla="*/ 2147483647 h 660"/>
              <a:gd name="T96" fmla="*/ 0 w 696"/>
              <a:gd name="T97" fmla="*/ 2147483647 h 660"/>
              <a:gd name="T98" fmla="*/ 2147483647 w 696"/>
              <a:gd name="T99" fmla="*/ 2147483647 h 660"/>
              <a:gd name="T100" fmla="*/ 2147483647 w 696"/>
              <a:gd name="T101" fmla="*/ 2147483647 h 660"/>
              <a:gd name="T102" fmla="*/ 2147483647 w 696"/>
              <a:gd name="T103" fmla="*/ 2147483647 h 660"/>
              <a:gd name="T104" fmla="*/ 2147483647 w 696"/>
              <a:gd name="T105" fmla="*/ 2147483647 h 660"/>
              <a:gd name="T106" fmla="*/ 2147483647 w 696"/>
              <a:gd name="T107" fmla="*/ 2147483647 h 660"/>
              <a:gd name="T108" fmla="*/ 2147483647 w 696"/>
              <a:gd name="T109" fmla="*/ 2147483647 h 660"/>
              <a:gd name="T110" fmla="*/ 2147483647 w 696"/>
              <a:gd name="T111" fmla="*/ 2147483647 h 66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696"/>
              <a:gd name="T169" fmla="*/ 0 h 660"/>
              <a:gd name="T170" fmla="*/ 696 w 696"/>
              <a:gd name="T171" fmla="*/ 660 h 660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696" h="660">
                <a:moveTo>
                  <a:pt x="42" y="390"/>
                </a:moveTo>
                <a:lnTo>
                  <a:pt x="42" y="390"/>
                </a:lnTo>
                <a:lnTo>
                  <a:pt x="32" y="410"/>
                </a:lnTo>
                <a:lnTo>
                  <a:pt x="30" y="438"/>
                </a:lnTo>
                <a:lnTo>
                  <a:pt x="36" y="440"/>
                </a:lnTo>
                <a:lnTo>
                  <a:pt x="38" y="424"/>
                </a:lnTo>
                <a:lnTo>
                  <a:pt x="62" y="430"/>
                </a:lnTo>
                <a:lnTo>
                  <a:pt x="66" y="448"/>
                </a:lnTo>
                <a:lnTo>
                  <a:pt x="94" y="454"/>
                </a:lnTo>
                <a:lnTo>
                  <a:pt x="108" y="468"/>
                </a:lnTo>
                <a:lnTo>
                  <a:pt x="130" y="466"/>
                </a:lnTo>
                <a:lnTo>
                  <a:pt x="134" y="480"/>
                </a:lnTo>
                <a:lnTo>
                  <a:pt x="132" y="494"/>
                </a:lnTo>
                <a:lnTo>
                  <a:pt x="144" y="506"/>
                </a:lnTo>
                <a:lnTo>
                  <a:pt x="154" y="526"/>
                </a:lnTo>
                <a:lnTo>
                  <a:pt x="168" y="534"/>
                </a:lnTo>
                <a:lnTo>
                  <a:pt x="188" y="532"/>
                </a:lnTo>
                <a:lnTo>
                  <a:pt x="188" y="508"/>
                </a:lnTo>
                <a:lnTo>
                  <a:pt x="192" y="508"/>
                </a:lnTo>
                <a:lnTo>
                  <a:pt x="212" y="510"/>
                </a:lnTo>
                <a:lnTo>
                  <a:pt x="238" y="518"/>
                </a:lnTo>
                <a:lnTo>
                  <a:pt x="232" y="536"/>
                </a:lnTo>
                <a:lnTo>
                  <a:pt x="238" y="546"/>
                </a:lnTo>
                <a:lnTo>
                  <a:pt x="260" y="544"/>
                </a:lnTo>
                <a:lnTo>
                  <a:pt x="286" y="570"/>
                </a:lnTo>
                <a:lnTo>
                  <a:pt x="302" y="572"/>
                </a:lnTo>
                <a:lnTo>
                  <a:pt x="298" y="594"/>
                </a:lnTo>
                <a:lnTo>
                  <a:pt x="316" y="606"/>
                </a:lnTo>
                <a:lnTo>
                  <a:pt x="318" y="620"/>
                </a:lnTo>
                <a:lnTo>
                  <a:pt x="328" y="630"/>
                </a:lnTo>
                <a:lnTo>
                  <a:pt x="352" y="628"/>
                </a:lnTo>
                <a:lnTo>
                  <a:pt x="366" y="614"/>
                </a:lnTo>
                <a:lnTo>
                  <a:pt x="384" y="618"/>
                </a:lnTo>
                <a:lnTo>
                  <a:pt x="396" y="638"/>
                </a:lnTo>
                <a:lnTo>
                  <a:pt x="392" y="654"/>
                </a:lnTo>
                <a:lnTo>
                  <a:pt x="426" y="656"/>
                </a:lnTo>
                <a:lnTo>
                  <a:pt x="436" y="640"/>
                </a:lnTo>
                <a:lnTo>
                  <a:pt x="508" y="634"/>
                </a:lnTo>
                <a:lnTo>
                  <a:pt x="518" y="624"/>
                </a:lnTo>
                <a:lnTo>
                  <a:pt x="540" y="626"/>
                </a:lnTo>
                <a:lnTo>
                  <a:pt x="562" y="640"/>
                </a:lnTo>
                <a:lnTo>
                  <a:pt x="594" y="660"/>
                </a:lnTo>
                <a:lnTo>
                  <a:pt x="608" y="658"/>
                </a:lnTo>
                <a:lnTo>
                  <a:pt x="616" y="656"/>
                </a:lnTo>
                <a:lnTo>
                  <a:pt x="616" y="646"/>
                </a:lnTo>
                <a:lnTo>
                  <a:pt x="598" y="636"/>
                </a:lnTo>
                <a:lnTo>
                  <a:pt x="594" y="594"/>
                </a:lnTo>
                <a:lnTo>
                  <a:pt x="670" y="506"/>
                </a:lnTo>
                <a:lnTo>
                  <a:pt x="692" y="498"/>
                </a:lnTo>
                <a:lnTo>
                  <a:pt x="696" y="452"/>
                </a:lnTo>
                <a:lnTo>
                  <a:pt x="664" y="402"/>
                </a:lnTo>
                <a:lnTo>
                  <a:pt x="658" y="374"/>
                </a:lnTo>
                <a:lnTo>
                  <a:pt x="658" y="328"/>
                </a:lnTo>
                <a:lnTo>
                  <a:pt x="626" y="288"/>
                </a:lnTo>
                <a:lnTo>
                  <a:pt x="664" y="256"/>
                </a:lnTo>
                <a:lnTo>
                  <a:pt x="658" y="194"/>
                </a:lnTo>
                <a:lnTo>
                  <a:pt x="658" y="148"/>
                </a:lnTo>
                <a:lnTo>
                  <a:pt x="648" y="120"/>
                </a:lnTo>
                <a:lnTo>
                  <a:pt x="640" y="82"/>
                </a:lnTo>
                <a:lnTo>
                  <a:pt x="610" y="78"/>
                </a:lnTo>
                <a:lnTo>
                  <a:pt x="588" y="54"/>
                </a:lnTo>
                <a:lnTo>
                  <a:pt x="406" y="54"/>
                </a:lnTo>
                <a:lnTo>
                  <a:pt x="406" y="50"/>
                </a:lnTo>
                <a:lnTo>
                  <a:pt x="370" y="86"/>
                </a:lnTo>
                <a:lnTo>
                  <a:pt x="358" y="90"/>
                </a:lnTo>
                <a:lnTo>
                  <a:pt x="356" y="80"/>
                </a:lnTo>
                <a:lnTo>
                  <a:pt x="398" y="42"/>
                </a:lnTo>
                <a:lnTo>
                  <a:pt x="396" y="34"/>
                </a:lnTo>
                <a:lnTo>
                  <a:pt x="380" y="40"/>
                </a:lnTo>
                <a:lnTo>
                  <a:pt x="348" y="62"/>
                </a:lnTo>
                <a:lnTo>
                  <a:pt x="318" y="60"/>
                </a:lnTo>
                <a:lnTo>
                  <a:pt x="296" y="34"/>
                </a:lnTo>
                <a:lnTo>
                  <a:pt x="296" y="24"/>
                </a:lnTo>
                <a:lnTo>
                  <a:pt x="314" y="36"/>
                </a:lnTo>
                <a:lnTo>
                  <a:pt x="330" y="34"/>
                </a:lnTo>
                <a:lnTo>
                  <a:pt x="324" y="18"/>
                </a:lnTo>
                <a:lnTo>
                  <a:pt x="286" y="0"/>
                </a:lnTo>
                <a:lnTo>
                  <a:pt x="248" y="6"/>
                </a:lnTo>
                <a:lnTo>
                  <a:pt x="214" y="24"/>
                </a:lnTo>
                <a:lnTo>
                  <a:pt x="198" y="26"/>
                </a:lnTo>
                <a:lnTo>
                  <a:pt x="160" y="50"/>
                </a:lnTo>
                <a:lnTo>
                  <a:pt x="122" y="70"/>
                </a:lnTo>
                <a:lnTo>
                  <a:pt x="72" y="80"/>
                </a:lnTo>
                <a:lnTo>
                  <a:pt x="52" y="84"/>
                </a:lnTo>
                <a:lnTo>
                  <a:pt x="44" y="100"/>
                </a:lnTo>
                <a:lnTo>
                  <a:pt x="28" y="120"/>
                </a:lnTo>
                <a:lnTo>
                  <a:pt x="12" y="112"/>
                </a:lnTo>
                <a:lnTo>
                  <a:pt x="6" y="136"/>
                </a:lnTo>
                <a:lnTo>
                  <a:pt x="18" y="162"/>
                </a:lnTo>
                <a:lnTo>
                  <a:pt x="16" y="164"/>
                </a:lnTo>
                <a:lnTo>
                  <a:pt x="10" y="182"/>
                </a:lnTo>
                <a:lnTo>
                  <a:pt x="0" y="196"/>
                </a:lnTo>
                <a:lnTo>
                  <a:pt x="2" y="222"/>
                </a:lnTo>
                <a:lnTo>
                  <a:pt x="24" y="240"/>
                </a:lnTo>
                <a:lnTo>
                  <a:pt x="32" y="266"/>
                </a:lnTo>
                <a:lnTo>
                  <a:pt x="22" y="284"/>
                </a:lnTo>
                <a:lnTo>
                  <a:pt x="34" y="304"/>
                </a:lnTo>
                <a:lnTo>
                  <a:pt x="22" y="330"/>
                </a:lnTo>
                <a:lnTo>
                  <a:pt x="20" y="344"/>
                </a:lnTo>
                <a:lnTo>
                  <a:pt x="26" y="354"/>
                </a:lnTo>
                <a:lnTo>
                  <a:pt x="20" y="370"/>
                </a:lnTo>
                <a:lnTo>
                  <a:pt x="42" y="39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35" name="Freeform 36"/>
          <p:cNvSpPr>
            <a:spLocks/>
          </p:cNvSpPr>
          <p:nvPr/>
        </p:nvSpPr>
        <p:spPr bwMode="auto">
          <a:xfrm>
            <a:off x="4765675" y="4337050"/>
            <a:ext cx="1122363" cy="485775"/>
          </a:xfrm>
          <a:custGeom>
            <a:avLst/>
            <a:gdLst>
              <a:gd name="T0" fmla="*/ 0 w 592"/>
              <a:gd name="T1" fmla="*/ 2147483647 h 278"/>
              <a:gd name="T2" fmla="*/ 2147483647 w 592"/>
              <a:gd name="T3" fmla="*/ 2147483647 h 278"/>
              <a:gd name="T4" fmla="*/ 2147483647 w 592"/>
              <a:gd name="T5" fmla="*/ 2147483647 h 278"/>
              <a:gd name="T6" fmla="*/ 2147483647 w 592"/>
              <a:gd name="T7" fmla="*/ 2147483647 h 278"/>
              <a:gd name="T8" fmla="*/ 2147483647 w 592"/>
              <a:gd name="T9" fmla="*/ 2147483647 h 278"/>
              <a:gd name="T10" fmla="*/ 2147483647 w 592"/>
              <a:gd name="T11" fmla="*/ 2147483647 h 278"/>
              <a:gd name="T12" fmla="*/ 2147483647 w 592"/>
              <a:gd name="T13" fmla="*/ 2147483647 h 278"/>
              <a:gd name="T14" fmla="*/ 2147483647 w 592"/>
              <a:gd name="T15" fmla="*/ 2147483647 h 278"/>
              <a:gd name="T16" fmla="*/ 2147483647 w 592"/>
              <a:gd name="T17" fmla="*/ 2147483647 h 278"/>
              <a:gd name="T18" fmla="*/ 2147483647 w 592"/>
              <a:gd name="T19" fmla="*/ 2147483647 h 278"/>
              <a:gd name="T20" fmla="*/ 2147483647 w 592"/>
              <a:gd name="T21" fmla="*/ 2147483647 h 278"/>
              <a:gd name="T22" fmla="*/ 2147483647 w 592"/>
              <a:gd name="T23" fmla="*/ 2147483647 h 278"/>
              <a:gd name="T24" fmla="*/ 2147483647 w 592"/>
              <a:gd name="T25" fmla="*/ 2147483647 h 278"/>
              <a:gd name="T26" fmla="*/ 2147483647 w 592"/>
              <a:gd name="T27" fmla="*/ 2147483647 h 278"/>
              <a:gd name="T28" fmla="*/ 2147483647 w 592"/>
              <a:gd name="T29" fmla="*/ 2147483647 h 278"/>
              <a:gd name="T30" fmla="*/ 2147483647 w 592"/>
              <a:gd name="T31" fmla="*/ 2147483647 h 278"/>
              <a:gd name="T32" fmla="*/ 2147483647 w 592"/>
              <a:gd name="T33" fmla="*/ 2147483647 h 278"/>
              <a:gd name="T34" fmla="*/ 2147483647 w 592"/>
              <a:gd name="T35" fmla="*/ 2147483647 h 278"/>
              <a:gd name="T36" fmla="*/ 2147483647 w 592"/>
              <a:gd name="T37" fmla="*/ 2147483647 h 278"/>
              <a:gd name="T38" fmla="*/ 2147483647 w 592"/>
              <a:gd name="T39" fmla="*/ 2147483647 h 278"/>
              <a:gd name="T40" fmla="*/ 2147483647 w 592"/>
              <a:gd name="T41" fmla="*/ 2147483647 h 278"/>
              <a:gd name="T42" fmla="*/ 2147483647 w 592"/>
              <a:gd name="T43" fmla="*/ 2147483647 h 278"/>
              <a:gd name="T44" fmla="*/ 2147483647 w 592"/>
              <a:gd name="T45" fmla="*/ 2147483647 h 278"/>
              <a:gd name="T46" fmla="*/ 2147483647 w 592"/>
              <a:gd name="T47" fmla="*/ 2147483647 h 278"/>
              <a:gd name="T48" fmla="*/ 2147483647 w 592"/>
              <a:gd name="T49" fmla="*/ 2147483647 h 278"/>
              <a:gd name="T50" fmla="*/ 2147483647 w 592"/>
              <a:gd name="T51" fmla="*/ 2147483647 h 278"/>
              <a:gd name="T52" fmla="*/ 2147483647 w 592"/>
              <a:gd name="T53" fmla="*/ 2147483647 h 278"/>
              <a:gd name="T54" fmla="*/ 2147483647 w 592"/>
              <a:gd name="T55" fmla="*/ 2147483647 h 278"/>
              <a:gd name="T56" fmla="*/ 2147483647 w 592"/>
              <a:gd name="T57" fmla="*/ 2147483647 h 278"/>
              <a:gd name="T58" fmla="*/ 2147483647 w 592"/>
              <a:gd name="T59" fmla="*/ 2147483647 h 278"/>
              <a:gd name="T60" fmla="*/ 2147483647 w 592"/>
              <a:gd name="T61" fmla="*/ 2147483647 h 278"/>
              <a:gd name="T62" fmla="*/ 2147483647 w 592"/>
              <a:gd name="T63" fmla="*/ 2147483647 h 278"/>
              <a:gd name="T64" fmla="*/ 2147483647 w 592"/>
              <a:gd name="T65" fmla="*/ 2147483647 h 278"/>
              <a:gd name="T66" fmla="*/ 2147483647 w 592"/>
              <a:gd name="T67" fmla="*/ 2147483647 h 278"/>
              <a:gd name="T68" fmla="*/ 2147483647 w 592"/>
              <a:gd name="T69" fmla="*/ 2147483647 h 278"/>
              <a:gd name="T70" fmla="*/ 2147483647 w 592"/>
              <a:gd name="T71" fmla="*/ 2147483647 h 278"/>
              <a:gd name="T72" fmla="*/ 2147483647 w 592"/>
              <a:gd name="T73" fmla="*/ 2147483647 h 278"/>
              <a:gd name="T74" fmla="*/ 2147483647 w 592"/>
              <a:gd name="T75" fmla="*/ 0 h 278"/>
              <a:gd name="T76" fmla="*/ 2147483647 w 592"/>
              <a:gd name="T77" fmla="*/ 2147483647 h 278"/>
              <a:gd name="T78" fmla="*/ 2147483647 w 592"/>
              <a:gd name="T79" fmla="*/ 2147483647 h 278"/>
              <a:gd name="T80" fmla="*/ 2147483647 w 592"/>
              <a:gd name="T81" fmla="*/ 2147483647 h 278"/>
              <a:gd name="T82" fmla="*/ 2147483647 w 592"/>
              <a:gd name="T83" fmla="*/ 2147483647 h 278"/>
              <a:gd name="T84" fmla="*/ 2147483647 w 592"/>
              <a:gd name="T85" fmla="*/ 2147483647 h 278"/>
              <a:gd name="T86" fmla="*/ 2147483647 w 592"/>
              <a:gd name="T87" fmla="*/ 2147483647 h 278"/>
              <a:gd name="T88" fmla="*/ 2147483647 w 592"/>
              <a:gd name="T89" fmla="*/ 2147483647 h 278"/>
              <a:gd name="T90" fmla="*/ 2147483647 w 592"/>
              <a:gd name="T91" fmla="*/ 2147483647 h 278"/>
              <a:gd name="T92" fmla="*/ 2147483647 w 592"/>
              <a:gd name="T93" fmla="*/ 2147483647 h 278"/>
              <a:gd name="T94" fmla="*/ 2147483647 w 592"/>
              <a:gd name="T95" fmla="*/ 2147483647 h 278"/>
              <a:gd name="T96" fmla="*/ 2147483647 w 592"/>
              <a:gd name="T97" fmla="*/ 2147483647 h 278"/>
              <a:gd name="T98" fmla="*/ 2147483647 w 592"/>
              <a:gd name="T99" fmla="*/ 2147483647 h 278"/>
              <a:gd name="T100" fmla="*/ 2147483647 w 592"/>
              <a:gd name="T101" fmla="*/ 2147483647 h 278"/>
              <a:gd name="T102" fmla="*/ 2147483647 w 592"/>
              <a:gd name="T103" fmla="*/ 2147483647 h 278"/>
              <a:gd name="T104" fmla="*/ 2147483647 w 592"/>
              <a:gd name="T105" fmla="*/ 2147483647 h 278"/>
              <a:gd name="T106" fmla="*/ 2147483647 w 592"/>
              <a:gd name="T107" fmla="*/ 2147483647 h 278"/>
              <a:gd name="T108" fmla="*/ 2147483647 w 592"/>
              <a:gd name="T109" fmla="*/ 2147483647 h 278"/>
              <a:gd name="T110" fmla="*/ 2147483647 w 592"/>
              <a:gd name="T111" fmla="*/ 2147483647 h 278"/>
              <a:gd name="T112" fmla="*/ 2147483647 w 592"/>
              <a:gd name="T113" fmla="*/ 2147483647 h 278"/>
              <a:gd name="T114" fmla="*/ 2147483647 w 592"/>
              <a:gd name="T115" fmla="*/ 2147483647 h 278"/>
              <a:gd name="T116" fmla="*/ 2147483647 w 592"/>
              <a:gd name="T117" fmla="*/ 2147483647 h 278"/>
              <a:gd name="T118" fmla="*/ 0 w 592"/>
              <a:gd name="T119" fmla="*/ 2147483647 h 278"/>
              <a:gd name="T120" fmla="*/ 0 w 592"/>
              <a:gd name="T121" fmla="*/ 2147483647 h 27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592"/>
              <a:gd name="T184" fmla="*/ 0 h 278"/>
              <a:gd name="T185" fmla="*/ 592 w 592"/>
              <a:gd name="T186" fmla="*/ 278 h 278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592" h="278">
                <a:moveTo>
                  <a:pt x="0" y="176"/>
                </a:moveTo>
                <a:lnTo>
                  <a:pt x="0" y="176"/>
                </a:lnTo>
                <a:lnTo>
                  <a:pt x="16" y="180"/>
                </a:lnTo>
                <a:lnTo>
                  <a:pt x="20" y="198"/>
                </a:lnTo>
                <a:lnTo>
                  <a:pt x="36" y="202"/>
                </a:lnTo>
                <a:lnTo>
                  <a:pt x="64" y="186"/>
                </a:lnTo>
                <a:lnTo>
                  <a:pt x="62" y="208"/>
                </a:lnTo>
                <a:lnTo>
                  <a:pt x="96" y="212"/>
                </a:lnTo>
                <a:lnTo>
                  <a:pt x="110" y="204"/>
                </a:lnTo>
                <a:lnTo>
                  <a:pt x="146" y="206"/>
                </a:lnTo>
                <a:lnTo>
                  <a:pt x="166" y="194"/>
                </a:lnTo>
                <a:lnTo>
                  <a:pt x="190" y="190"/>
                </a:lnTo>
                <a:lnTo>
                  <a:pt x="194" y="188"/>
                </a:lnTo>
                <a:lnTo>
                  <a:pt x="196" y="216"/>
                </a:lnTo>
                <a:lnTo>
                  <a:pt x="216" y="244"/>
                </a:lnTo>
                <a:lnTo>
                  <a:pt x="234" y="246"/>
                </a:lnTo>
                <a:lnTo>
                  <a:pt x="252" y="240"/>
                </a:lnTo>
                <a:lnTo>
                  <a:pt x="270" y="246"/>
                </a:lnTo>
                <a:lnTo>
                  <a:pt x="274" y="256"/>
                </a:lnTo>
                <a:lnTo>
                  <a:pt x="294" y="256"/>
                </a:lnTo>
                <a:lnTo>
                  <a:pt x="304" y="262"/>
                </a:lnTo>
                <a:lnTo>
                  <a:pt x="316" y="276"/>
                </a:lnTo>
                <a:lnTo>
                  <a:pt x="348" y="278"/>
                </a:lnTo>
                <a:lnTo>
                  <a:pt x="408" y="274"/>
                </a:lnTo>
                <a:lnTo>
                  <a:pt x="428" y="260"/>
                </a:lnTo>
                <a:lnTo>
                  <a:pt x="464" y="260"/>
                </a:lnTo>
                <a:lnTo>
                  <a:pt x="496" y="262"/>
                </a:lnTo>
                <a:lnTo>
                  <a:pt x="494" y="248"/>
                </a:lnTo>
                <a:lnTo>
                  <a:pt x="500" y="236"/>
                </a:lnTo>
                <a:lnTo>
                  <a:pt x="510" y="228"/>
                </a:lnTo>
                <a:lnTo>
                  <a:pt x="544" y="216"/>
                </a:lnTo>
                <a:lnTo>
                  <a:pt x="554" y="184"/>
                </a:lnTo>
                <a:lnTo>
                  <a:pt x="550" y="148"/>
                </a:lnTo>
                <a:lnTo>
                  <a:pt x="572" y="150"/>
                </a:lnTo>
                <a:lnTo>
                  <a:pt x="582" y="146"/>
                </a:lnTo>
                <a:lnTo>
                  <a:pt x="592" y="128"/>
                </a:lnTo>
                <a:lnTo>
                  <a:pt x="572" y="92"/>
                </a:lnTo>
                <a:lnTo>
                  <a:pt x="564" y="46"/>
                </a:lnTo>
                <a:lnTo>
                  <a:pt x="556" y="36"/>
                </a:lnTo>
                <a:lnTo>
                  <a:pt x="510" y="32"/>
                </a:lnTo>
                <a:lnTo>
                  <a:pt x="486" y="24"/>
                </a:lnTo>
                <a:lnTo>
                  <a:pt x="456" y="2"/>
                </a:lnTo>
                <a:lnTo>
                  <a:pt x="444" y="0"/>
                </a:lnTo>
                <a:lnTo>
                  <a:pt x="418" y="40"/>
                </a:lnTo>
                <a:lnTo>
                  <a:pt x="356" y="40"/>
                </a:lnTo>
                <a:lnTo>
                  <a:pt x="342" y="30"/>
                </a:lnTo>
                <a:lnTo>
                  <a:pt x="330" y="52"/>
                </a:lnTo>
                <a:lnTo>
                  <a:pt x="304" y="54"/>
                </a:lnTo>
                <a:lnTo>
                  <a:pt x="268" y="78"/>
                </a:lnTo>
                <a:lnTo>
                  <a:pt x="266" y="96"/>
                </a:lnTo>
                <a:lnTo>
                  <a:pt x="272" y="114"/>
                </a:lnTo>
                <a:lnTo>
                  <a:pt x="276" y="154"/>
                </a:lnTo>
                <a:lnTo>
                  <a:pt x="248" y="152"/>
                </a:lnTo>
                <a:lnTo>
                  <a:pt x="236" y="138"/>
                </a:lnTo>
                <a:lnTo>
                  <a:pt x="208" y="128"/>
                </a:lnTo>
                <a:lnTo>
                  <a:pt x="168" y="146"/>
                </a:lnTo>
                <a:lnTo>
                  <a:pt x="148" y="144"/>
                </a:lnTo>
                <a:lnTo>
                  <a:pt x="116" y="154"/>
                </a:lnTo>
                <a:lnTo>
                  <a:pt x="92" y="136"/>
                </a:lnTo>
                <a:lnTo>
                  <a:pt x="74" y="134"/>
                </a:lnTo>
                <a:lnTo>
                  <a:pt x="68" y="154"/>
                </a:lnTo>
                <a:lnTo>
                  <a:pt x="46" y="168"/>
                </a:lnTo>
                <a:lnTo>
                  <a:pt x="28" y="148"/>
                </a:lnTo>
                <a:lnTo>
                  <a:pt x="24" y="124"/>
                </a:lnTo>
                <a:lnTo>
                  <a:pt x="18" y="118"/>
                </a:lnTo>
                <a:lnTo>
                  <a:pt x="0" y="130"/>
                </a:lnTo>
                <a:lnTo>
                  <a:pt x="4" y="152"/>
                </a:lnTo>
                <a:lnTo>
                  <a:pt x="0" y="156"/>
                </a:lnTo>
                <a:lnTo>
                  <a:pt x="0" y="176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36" name="Freeform 37"/>
          <p:cNvSpPr>
            <a:spLocks/>
          </p:cNvSpPr>
          <p:nvPr/>
        </p:nvSpPr>
        <p:spPr bwMode="auto">
          <a:xfrm>
            <a:off x="5205413" y="3913188"/>
            <a:ext cx="922337" cy="493712"/>
          </a:xfrm>
          <a:custGeom>
            <a:avLst/>
            <a:gdLst>
              <a:gd name="T0" fmla="*/ 2147483647 w 486"/>
              <a:gd name="T1" fmla="*/ 2147483647 h 282"/>
              <a:gd name="T2" fmla="*/ 2147483647 w 486"/>
              <a:gd name="T3" fmla="*/ 2147483647 h 282"/>
              <a:gd name="T4" fmla="*/ 2147483647 w 486"/>
              <a:gd name="T5" fmla="*/ 2147483647 h 282"/>
              <a:gd name="T6" fmla="*/ 2147483647 w 486"/>
              <a:gd name="T7" fmla="*/ 2147483647 h 282"/>
              <a:gd name="T8" fmla="*/ 2147483647 w 486"/>
              <a:gd name="T9" fmla="*/ 2147483647 h 282"/>
              <a:gd name="T10" fmla="*/ 2147483647 w 486"/>
              <a:gd name="T11" fmla="*/ 2147483647 h 282"/>
              <a:gd name="T12" fmla="*/ 2147483647 w 486"/>
              <a:gd name="T13" fmla="*/ 2147483647 h 282"/>
              <a:gd name="T14" fmla="*/ 2147483647 w 486"/>
              <a:gd name="T15" fmla="*/ 2147483647 h 282"/>
              <a:gd name="T16" fmla="*/ 2147483647 w 486"/>
              <a:gd name="T17" fmla="*/ 2147483647 h 282"/>
              <a:gd name="T18" fmla="*/ 2147483647 w 486"/>
              <a:gd name="T19" fmla="*/ 2147483647 h 282"/>
              <a:gd name="T20" fmla="*/ 2147483647 w 486"/>
              <a:gd name="T21" fmla="*/ 2147483647 h 282"/>
              <a:gd name="T22" fmla="*/ 2147483647 w 486"/>
              <a:gd name="T23" fmla="*/ 2147483647 h 282"/>
              <a:gd name="T24" fmla="*/ 2147483647 w 486"/>
              <a:gd name="T25" fmla="*/ 2147483647 h 282"/>
              <a:gd name="T26" fmla="*/ 2147483647 w 486"/>
              <a:gd name="T27" fmla="*/ 2147483647 h 282"/>
              <a:gd name="T28" fmla="*/ 2147483647 w 486"/>
              <a:gd name="T29" fmla="*/ 2147483647 h 282"/>
              <a:gd name="T30" fmla="*/ 2147483647 w 486"/>
              <a:gd name="T31" fmla="*/ 2147483647 h 282"/>
              <a:gd name="T32" fmla="*/ 2147483647 w 486"/>
              <a:gd name="T33" fmla="*/ 2147483647 h 282"/>
              <a:gd name="T34" fmla="*/ 2147483647 w 486"/>
              <a:gd name="T35" fmla="*/ 2147483647 h 282"/>
              <a:gd name="T36" fmla="*/ 2147483647 w 486"/>
              <a:gd name="T37" fmla="*/ 2147483647 h 282"/>
              <a:gd name="T38" fmla="*/ 2147483647 w 486"/>
              <a:gd name="T39" fmla="*/ 2147483647 h 282"/>
              <a:gd name="T40" fmla="*/ 2147483647 w 486"/>
              <a:gd name="T41" fmla="*/ 2147483647 h 282"/>
              <a:gd name="T42" fmla="*/ 2147483647 w 486"/>
              <a:gd name="T43" fmla="*/ 2147483647 h 282"/>
              <a:gd name="T44" fmla="*/ 2147483647 w 486"/>
              <a:gd name="T45" fmla="*/ 2147483647 h 282"/>
              <a:gd name="T46" fmla="*/ 2147483647 w 486"/>
              <a:gd name="T47" fmla="*/ 2147483647 h 282"/>
              <a:gd name="T48" fmla="*/ 2147483647 w 486"/>
              <a:gd name="T49" fmla="*/ 2147483647 h 282"/>
              <a:gd name="T50" fmla="*/ 2147483647 w 486"/>
              <a:gd name="T51" fmla="*/ 2147483647 h 282"/>
              <a:gd name="T52" fmla="*/ 2147483647 w 486"/>
              <a:gd name="T53" fmla="*/ 2147483647 h 282"/>
              <a:gd name="T54" fmla="*/ 2147483647 w 486"/>
              <a:gd name="T55" fmla="*/ 2147483647 h 282"/>
              <a:gd name="T56" fmla="*/ 2147483647 w 486"/>
              <a:gd name="T57" fmla="*/ 2147483647 h 282"/>
              <a:gd name="T58" fmla="*/ 2147483647 w 486"/>
              <a:gd name="T59" fmla="*/ 2147483647 h 282"/>
              <a:gd name="T60" fmla="*/ 2147483647 w 486"/>
              <a:gd name="T61" fmla="*/ 2147483647 h 282"/>
              <a:gd name="T62" fmla="*/ 2147483647 w 486"/>
              <a:gd name="T63" fmla="*/ 2147483647 h 282"/>
              <a:gd name="T64" fmla="*/ 2147483647 w 486"/>
              <a:gd name="T65" fmla="*/ 2147483647 h 282"/>
              <a:gd name="T66" fmla="*/ 2147483647 w 486"/>
              <a:gd name="T67" fmla="*/ 2147483647 h 282"/>
              <a:gd name="T68" fmla="*/ 2147483647 w 486"/>
              <a:gd name="T69" fmla="*/ 2147483647 h 282"/>
              <a:gd name="T70" fmla="*/ 2147483647 w 486"/>
              <a:gd name="T71" fmla="*/ 2147483647 h 282"/>
              <a:gd name="T72" fmla="*/ 2147483647 w 486"/>
              <a:gd name="T73" fmla="*/ 2147483647 h 282"/>
              <a:gd name="T74" fmla="*/ 2147483647 w 486"/>
              <a:gd name="T75" fmla="*/ 2147483647 h 282"/>
              <a:gd name="T76" fmla="*/ 2147483647 w 486"/>
              <a:gd name="T77" fmla="*/ 2147483647 h 282"/>
              <a:gd name="T78" fmla="*/ 2147483647 w 486"/>
              <a:gd name="T79" fmla="*/ 2147483647 h 282"/>
              <a:gd name="T80" fmla="*/ 2147483647 w 486"/>
              <a:gd name="T81" fmla="*/ 0 h 282"/>
              <a:gd name="T82" fmla="*/ 2147483647 w 486"/>
              <a:gd name="T83" fmla="*/ 2147483647 h 282"/>
              <a:gd name="T84" fmla="*/ 2147483647 w 486"/>
              <a:gd name="T85" fmla="*/ 2147483647 h 282"/>
              <a:gd name="T86" fmla="*/ 2147483647 w 486"/>
              <a:gd name="T87" fmla="*/ 2147483647 h 282"/>
              <a:gd name="T88" fmla="*/ 2147483647 w 486"/>
              <a:gd name="T89" fmla="*/ 2147483647 h 282"/>
              <a:gd name="T90" fmla="*/ 2147483647 w 486"/>
              <a:gd name="T91" fmla="*/ 2147483647 h 282"/>
              <a:gd name="T92" fmla="*/ 2147483647 w 486"/>
              <a:gd name="T93" fmla="*/ 2147483647 h 282"/>
              <a:gd name="T94" fmla="*/ 2147483647 w 486"/>
              <a:gd name="T95" fmla="*/ 2147483647 h 282"/>
              <a:gd name="T96" fmla="*/ 2147483647 w 486"/>
              <a:gd name="T97" fmla="*/ 2147483647 h 282"/>
              <a:gd name="T98" fmla="*/ 2147483647 w 486"/>
              <a:gd name="T99" fmla="*/ 2147483647 h 282"/>
              <a:gd name="T100" fmla="*/ 0 w 486"/>
              <a:gd name="T101" fmla="*/ 2147483647 h 282"/>
              <a:gd name="T102" fmla="*/ 2147483647 w 486"/>
              <a:gd name="T103" fmla="*/ 2147483647 h 282"/>
              <a:gd name="T104" fmla="*/ 2147483647 w 486"/>
              <a:gd name="T105" fmla="*/ 2147483647 h 282"/>
              <a:gd name="T106" fmla="*/ 2147483647 w 486"/>
              <a:gd name="T107" fmla="*/ 2147483647 h 282"/>
              <a:gd name="T108" fmla="*/ 2147483647 w 486"/>
              <a:gd name="T109" fmla="*/ 2147483647 h 28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486"/>
              <a:gd name="T166" fmla="*/ 0 h 282"/>
              <a:gd name="T167" fmla="*/ 486 w 486"/>
              <a:gd name="T168" fmla="*/ 282 h 282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486" h="282">
                <a:moveTo>
                  <a:pt x="70" y="196"/>
                </a:moveTo>
                <a:lnTo>
                  <a:pt x="70" y="196"/>
                </a:lnTo>
                <a:lnTo>
                  <a:pt x="80" y="232"/>
                </a:lnTo>
                <a:lnTo>
                  <a:pt x="106" y="256"/>
                </a:lnTo>
                <a:lnTo>
                  <a:pt x="112" y="264"/>
                </a:lnTo>
                <a:lnTo>
                  <a:pt x="114" y="264"/>
                </a:lnTo>
                <a:lnTo>
                  <a:pt x="112" y="266"/>
                </a:lnTo>
                <a:lnTo>
                  <a:pt x="114" y="268"/>
                </a:lnTo>
                <a:lnTo>
                  <a:pt x="126" y="276"/>
                </a:lnTo>
                <a:lnTo>
                  <a:pt x="182" y="274"/>
                </a:lnTo>
                <a:lnTo>
                  <a:pt x="208" y="236"/>
                </a:lnTo>
                <a:lnTo>
                  <a:pt x="226" y="238"/>
                </a:lnTo>
                <a:lnTo>
                  <a:pt x="258" y="260"/>
                </a:lnTo>
                <a:lnTo>
                  <a:pt x="278" y="268"/>
                </a:lnTo>
                <a:lnTo>
                  <a:pt x="328" y="272"/>
                </a:lnTo>
                <a:lnTo>
                  <a:pt x="336" y="282"/>
                </a:lnTo>
                <a:lnTo>
                  <a:pt x="348" y="270"/>
                </a:lnTo>
                <a:lnTo>
                  <a:pt x="412" y="264"/>
                </a:lnTo>
                <a:lnTo>
                  <a:pt x="428" y="248"/>
                </a:lnTo>
                <a:lnTo>
                  <a:pt x="448" y="206"/>
                </a:lnTo>
                <a:lnTo>
                  <a:pt x="458" y="198"/>
                </a:lnTo>
                <a:lnTo>
                  <a:pt x="460" y="198"/>
                </a:lnTo>
                <a:lnTo>
                  <a:pt x="486" y="192"/>
                </a:lnTo>
                <a:lnTo>
                  <a:pt x="484" y="184"/>
                </a:lnTo>
                <a:lnTo>
                  <a:pt x="466" y="170"/>
                </a:lnTo>
                <a:lnTo>
                  <a:pt x="470" y="152"/>
                </a:lnTo>
                <a:lnTo>
                  <a:pt x="456" y="150"/>
                </a:lnTo>
                <a:lnTo>
                  <a:pt x="432" y="124"/>
                </a:lnTo>
                <a:lnTo>
                  <a:pt x="408" y="126"/>
                </a:lnTo>
                <a:lnTo>
                  <a:pt x="400" y="110"/>
                </a:lnTo>
                <a:lnTo>
                  <a:pt x="404" y="96"/>
                </a:lnTo>
                <a:lnTo>
                  <a:pt x="384" y="90"/>
                </a:lnTo>
                <a:lnTo>
                  <a:pt x="370" y="88"/>
                </a:lnTo>
                <a:lnTo>
                  <a:pt x="370" y="112"/>
                </a:lnTo>
                <a:lnTo>
                  <a:pt x="342" y="116"/>
                </a:lnTo>
                <a:lnTo>
                  <a:pt x="324" y="106"/>
                </a:lnTo>
                <a:lnTo>
                  <a:pt x="312" y="82"/>
                </a:lnTo>
                <a:lnTo>
                  <a:pt x="298" y="70"/>
                </a:lnTo>
                <a:lnTo>
                  <a:pt x="302" y="54"/>
                </a:lnTo>
                <a:lnTo>
                  <a:pt x="300" y="48"/>
                </a:lnTo>
                <a:lnTo>
                  <a:pt x="280" y="50"/>
                </a:lnTo>
                <a:lnTo>
                  <a:pt x="266" y="34"/>
                </a:lnTo>
                <a:lnTo>
                  <a:pt x="234" y="26"/>
                </a:lnTo>
                <a:lnTo>
                  <a:pt x="230" y="10"/>
                </a:lnTo>
                <a:lnTo>
                  <a:pt x="218" y="6"/>
                </a:lnTo>
                <a:lnTo>
                  <a:pt x="216" y="22"/>
                </a:lnTo>
                <a:lnTo>
                  <a:pt x="198" y="18"/>
                </a:lnTo>
                <a:lnTo>
                  <a:pt x="198" y="4"/>
                </a:lnTo>
                <a:lnTo>
                  <a:pt x="168" y="0"/>
                </a:lnTo>
                <a:lnTo>
                  <a:pt x="166" y="14"/>
                </a:lnTo>
                <a:lnTo>
                  <a:pt x="152" y="26"/>
                </a:lnTo>
                <a:lnTo>
                  <a:pt x="118" y="26"/>
                </a:lnTo>
                <a:lnTo>
                  <a:pt x="106" y="38"/>
                </a:lnTo>
                <a:lnTo>
                  <a:pt x="82" y="38"/>
                </a:lnTo>
                <a:lnTo>
                  <a:pt x="72" y="54"/>
                </a:lnTo>
                <a:lnTo>
                  <a:pt x="44" y="58"/>
                </a:lnTo>
                <a:lnTo>
                  <a:pt x="34" y="68"/>
                </a:lnTo>
                <a:lnTo>
                  <a:pt x="18" y="76"/>
                </a:lnTo>
                <a:lnTo>
                  <a:pt x="4" y="76"/>
                </a:lnTo>
                <a:lnTo>
                  <a:pt x="0" y="82"/>
                </a:lnTo>
                <a:lnTo>
                  <a:pt x="12" y="102"/>
                </a:lnTo>
                <a:lnTo>
                  <a:pt x="28" y="118"/>
                </a:lnTo>
                <a:lnTo>
                  <a:pt x="28" y="160"/>
                </a:lnTo>
                <a:lnTo>
                  <a:pt x="70" y="196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37" name="Freeform 38"/>
          <p:cNvSpPr>
            <a:spLocks/>
          </p:cNvSpPr>
          <p:nvPr/>
        </p:nvSpPr>
        <p:spPr bwMode="auto">
          <a:xfrm>
            <a:off x="2744788" y="1966913"/>
            <a:ext cx="1106487" cy="1708150"/>
          </a:xfrm>
          <a:custGeom>
            <a:avLst/>
            <a:gdLst>
              <a:gd name="T0" fmla="*/ 2147483647 w 584"/>
              <a:gd name="T1" fmla="*/ 2147483647 h 976"/>
              <a:gd name="T2" fmla="*/ 2147483647 w 584"/>
              <a:gd name="T3" fmla="*/ 2147483647 h 976"/>
              <a:gd name="T4" fmla="*/ 2147483647 w 584"/>
              <a:gd name="T5" fmla="*/ 2147483647 h 976"/>
              <a:gd name="T6" fmla="*/ 2147483647 w 584"/>
              <a:gd name="T7" fmla="*/ 2147483647 h 976"/>
              <a:gd name="T8" fmla="*/ 2147483647 w 584"/>
              <a:gd name="T9" fmla="*/ 2147483647 h 976"/>
              <a:gd name="T10" fmla="*/ 2147483647 w 584"/>
              <a:gd name="T11" fmla="*/ 2147483647 h 976"/>
              <a:gd name="T12" fmla="*/ 2147483647 w 584"/>
              <a:gd name="T13" fmla="*/ 2147483647 h 976"/>
              <a:gd name="T14" fmla="*/ 2147483647 w 584"/>
              <a:gd name="T15" fmla="*/ 2147483647 h 976"/>
              <a:gd name="T16" fmla="*/ 2147483647 w 584"/>
              <a:gd name="T17" fmla="*/ 2147483647 h 976"/>
              <a:gd name="T18" fmla="*/ 2147483647 w 584"/>
              <a:gd name="T19" fmla="*/ 2147483647 h 976"/>
              <a:gd name="T20" fmla="*/ 2147483647 w 584"/>
              <a:gd name="T21" fmla="*/ 2147483647 h 976"/>
              <a:gd name="T22" fmla="*/ 2147483647 w 584"/>
              <a:gd name="T23" fmla="*/ 2147483647 h 976"/>
              <a:gd name="T24" fmla="*/ 2147483647 w 584"/>
              <a:gd name="T25" fmla="*/ 2147483647 h 976"/>
              <a:gd name="T26" fmla="*/ 2147483647 w 584"/>
              <a:gd name="T27" fmla="*/ 2147483647 h 976"/>
              <a:gd name="T28" fmla="*/ 2147483647 w 584"/>
              <a:gd name="T29" fmla="*/ 2147483647 h 976"/>
              <a:gd name="T30" fmla="*/ 2147483647 w 584"/>
              <a:gd name="T31" fmla="*/ 2147483647 h 976"/>
              <a:gd name="T32" fmla="*/ 2147483647 w 584"/>
              <a:gd name="T33" fmla="*/ 2147483647 h 976"/>
              <a:gd name="T34" fmla="*/ 2147483647 w 584"/>
              <a:gd name="T35" fmla="*/ 2147483647 h 976"/>
              <a:gd name="T36" fmla="*/ 2147483647 w 584"/>
              <a:gd name="T37" fmla="*/ 2147483647 h 976"/>
              <a:gd name="T38" fmla="*/ 2147483647 w 584"/>
              <a:gd name="T39" fmla="*/ 2147483647 h 976"/>
              <a:gd name="T40" fmla="*/ 2147483647 w 584"/>
              <a:gd name="T41" fmla="*/ 2147483647 h 976"/>
              <a:gd name="T42" fmla="*/ 2147483647 w 584"/>
              <a:gd name="T43" fmla="*/ 2147483647 h 976"/>
              <a:gd name="T44" fmla="*/ 2147483647 w 584"/>
              <a:gd name="T45" fmla="*/ 2147483647 h 976"/>
              <a:gd name="T46" fmla="*/ 2147483647 w 584"/>
              <a:gd name="T47" fmla="*/ 2147483647 h 976"/>
              <a:gd name="T48" fmla="*/ 2147483647 w 584"/>
              <a:gd name="T49" fmla="*/ 2147483647 h 976"/>
              <a:gd name="T50" fmla="*/ 2147483647 w 584"/>
              <a:gd name="T51" fmla="*/ 2147483647 h 976"/>
              <a:gd name="T52" fmla="*/ 2147483647 w 584"/>
              <a:gd name="T53" fmla="*/ 2147483647 h 976"/>
              <a:gd name="T54" fmla="*/ 2147483647 w 584"/>
              <a:gd name="T55" fmla="*/ 2147483647 h 976"/>
              <a:gd name="T56" fmla="*/ 2147483647 w 584"/>
              <a:gd name="T57" fmla="*/ 2147483647 h 976"/>
              <a:gd name="T58" fmla="*/ 2147483647 w 584"/>
              <a:gd name="T59" fmla="*/ 2147483647 h 976"/>
              <a:gd name="T60" fmla="*/ 2147483647 w 584"/>
              <a:gd name="T61" fmla="*/ 2147483647 h 976"/>
              <a:gd name="T62" fmla="*/ 2147483647 w 584"/>
              <a:gd name="T63" fmla="*/ 2147483647 h 976"/>
              <a:gd name="T64" fmla="*/ 2147483647 w 584"/>
              <a:gd name="T65" fmla="*/ 2147483647 h 976"/>
              <a:gd name="T66" fmla="*/ 2147483647 w 584"/>
              <a:gd name="T67" fmla="*/ 2147483647 h 976"/>
              <a:gd name="T68" fmla="*/ 2147483647 w 584"/>
              <a:gd name="T69" fmla="*/ 2147483647 h 976"/>
              <a:gd name="T70" fmla="*/ 2147483647 w 584"/>
              <a:gd name="T71" fmla="*/ 2147483647 h 976"/>
              <a:gd name="T72" fmla="*/ 2147483647 w 584"/>
              <a:gd name="T73" fmla="*/ 2147483647 h 976"/>
              <a:gd name="T74" fmla="*/ 2147483647 w 584"/>
              <a:gd name="T75" fmla="*/ 2147483647 h 976"/>
              <a:gd name="T76" fmla="*/ 2147483647 w 584"/>
              <a:gd name="T77" fmla="*/ 2147483647 h 976"/>
              <a:gd name="T78" fmla="*/ 2147483647 w 584"/>
              <a:gd name="T79" fmla="*/ 2147483647 h 976"/>
              <a:gd name="T80" fmla="*/ 2147483647 w 584"/>
              <a:gd name="T81" fmla="*/ 2147483647 h 976"/>
              <a:gd name="T82" fmla="*/ 2147483647 w 584"/>
              <a:gd name="T83" fmla="*/ 2147483647 h 976"/>
              <a:gd name="T84" fmla="*/ 2147483647 w 584"/>
              <a:gd name="T85" fmla="*/ 2147483647 h 976"/>
              <a:gd name="T86" fmla="*/ 2147483647 w 584"/>
              <a:gd name="T87" fmla="*/ 2147483647 h 976"/>
              <a:gd name="T88" fmla="*/ 2147483647 w 584"/>
              <a:gd name="T89" fmla="*/ 2147483647 h 976"/>
              <a:gd name="T90" fmla="*/ 2147483647 w 584"/>
              <a:gd name="T91" fmla="*/ 2147483647 h 976"/>
              <a:gd name="T92" fmla="*/ 2147483647 w 584"/>
              <a:gd name="T93" fmla="*/ 2147483647 h 976"/>
              <a:gd name="T94" fmla="*/ 2147483647 w 584"/>
              <a:gd name="T95" fmla="*/ 2147483647 h 976"/>
              <a:gd name="T96" fmla="*/ 2147483647 w 584"/>
              <a:gd name="T97" fmla="*/ 2147483647 h 976"/>
              <a:gd name="T98" fmla="*/ 2147483647 w 584"/>
              <a:gd name="T99" fmla="*/ 2147483647 h 976"/>
              <a:gd name="T100" fmla="*/ 2147483647 w 584"/>
              <a:gd name="T101" fmla="*/ 2147483647 h 976"/>
              <a:gd name="T102" fmla="*/ 2147483647 w 584"/>
              <a:gd name="T103" fmla="*/ 2147483647 h 976"/>
              <a:gd name="T104" fmla="*/ 2147483647 w 584"/>
              <a:gd name="T105" fmla="*/ 2147483647 h 976"/>
              <a:gd name="T106" fmla="*/ 2147483647 w 584"/>
              <a:gd name="T107" fmla="*/ 2147483647 h 976"/>
              <a:gd name="T108" fmla="*/ 2147483647 w 584"/>
              <a:gd name="T109" fmla="*/ 2147483647 h 976"/>
              <a:gd name="T110" fmla="*/ 2147483647 w 584"/>
              <a:gd name="T111" fmla="*/ 2147483647 h 976"/>
              <a:gd name="T112" fmla="*/ 2147483647 w 584"/>
              <a:gd name="T113" fmla="*/ 2147483647 h 976"/>
              <a:gd name="T114" fmla="*/ 2147483647 w 584"/>
              <a:gd name="T115" fmla="*/ 2147483647 h 976"/>
              <a:gd name="T116" fmla="*/ 2147483647 w 584"/>
              <a:gd name="T117" fmla="*/ 2147483647 h 976"/>
              <a:gd name="T118" fmla="*/ 2147483647 w 584"/>
              <a:gd name="T119" fmla="*/ 0 h 976"/>
              <a:gd name="T120" fmla="*/ 2147483647 w 584"/>
              <a:gd name="T121" fmla="*/ 2147483647 h 976"/>
              <a:gd name="T122" fmla="*/ 2147483647 w 584"/>
              <a:gd name="T123" fmla="*/ 2147483647 h 97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584"/>
              <a:gd name="T187" fmla="*/ 0 h 976"/>
              <a:gd name="T188" fmla="*/ 584 w 584"/>
              <a:gd name="T189" fmla="*/ 976 h 97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584" h="976">
                <a:moveTo>
                  <a:pt x="302" y="94"/>
                </a:moveTo>
                <a:lnTo>
                  <a:pt x="282" y="98"/>
                </a:lnTo>
                <a:lnTo>
                  <a:pt x="294" y="126"/>
                </a:lnTo>
                <a:lnTo>
                  <a:pt x="286" y="144"/>
                </a:lnTo>
                <a:lnTo>
                  <a:pt x="258" y="156"/>
                </a:lnTo>
                <a:lnTo>
                  <a:pt x="242" y="158"/>
                </a:lnTo>
                <a:lnTo>
                  <a:pt x="234" y="168"/>
                </a:lnTo>
                <a:lnTo>
                  <a:pt x="244" y="180"/>
                </a:lnTo>
                <a:lnTo>
                  <a:pt x="242" y="194"/>
                </a:lnTo>
                <a:lnTo>
                  <a:pt x="282" y="194"/>
                </a:lnTo>
                <a:lnTo>
                  <a:pt x="292" y="204"/>
                </a:lnTo>
                <a:lnTo>
                  <a:pt x="276" y="208"/>
                </a:lnTo>
                <a:lnTo>
                  <a:pt x="266" y="220"/>
                </a:lnTo>
                <a:lnTo>
                  <a:pt x="230" y="260"/>
                </a:lnTo>
                <a:lnTo>
                  <a:pt x="216" y="290"/>
                </a:lnTo>
                <a:lnTo>
                  <a:pt x="204" y="318"/>
                </a:lnTo>
                <a:lnTo>
                  <a:pt x="200" y="334"/>
                </a:lnTo>
                <a:lnTo>
                  <a:pt x="208" y="342"/>
                </a:lnTo>
                <a:lnTo>
                  <a:pt x="214" y="330"/>
                </a:lnTo>
                <a:lnTo>
                  <a:pt x="222" y="312"/>
                </a:lnTo>
                <a:lnTo>
                  <a:pt x="240" y="284"/>
                </a:lnTo>
                <a:lnTo>
                  <a:pt x="256" y="276"/>
                </a:lnTo>
                <a:lnTo>
                  <a:pt x="274" y="254"/>
                </a:lnTo>
                <a:lnTo>
                  <a:pt x="278" y="268"/>
                </a:lnTo>
                <a:lnTo>
                  <a:pt x="274" y="284"/>
                </a:lnTo>
                <a:lnTo>
                  <a:pt x="290" y="284"/>
                </a:lnTo>
                <a:lnTo>
                  <a:pt x="292" y="298"/>
                </a:lnTo>
                <a:lnTo>
                  <a:pt x="272" y="318"/>
                </a:lnTo>
                <a:lnTo>
                  <a:pt x="260" y="348"/>
                </a:lnTo>
                <a:lnTo>
                  <a:pt x="250" y="374"/>
                </a:lnTo>
                <a:lnTo>
                  <a:pt x="222" y="398"/>
                </a:lnTo>
                <a:lnTo>
                  <a:pt x="226" y="434"/>
                </a:lnTo>
                <a:lnTo>
                  <a:pt x="258" y="436"/>
                </a:lnTo>
                <a:lnTo>
                  <a:pt x="268" y="422"/>
                </a:lnTo>
                <a:lnTo>
                  <a:pt x="278" y="422"/>
                </a:lnTo>
                <a:lnTo>
                  <a:pt x="294" y="440"/>
                </a:lnTo>
                <a:lnTo>
                  <a:pt x="320" y="430"/>
                </a:lnTo>
                <a:lnTo>
                  <a:pt x="338" y="432"/>
                </a:lnTo>
                <a:lnTo>
                  <a:pt x="352" y="452"/>
                </a:lnTo>
                <a:lnTo>
                  <a:pt x="328" y="454"/>
                </a:lnTo>
                <a:lnTo>
                  <a:pt x="314" y="468"/>
                </a:lnTo>
                <a:lnTo>
                  <a:pt x="300" y="488"/>
                </a:lnTo>
                <a:lnTo>
                  <a:pt x="316" y="514"/>
                </a:lnTo>
                <a:lnTo>
                  <a:pt x="320" y="540"/>
                </a:lnTo>
                <a:lnTo>
                  <a:pt x="338" y="528"/>
                </a:lnTo>
                <a:lnTo>
                  <a:pt x="340" y="550"/>
                </a:lnTo>
                <a:lnTo>
                  <a:pt x="328" y="560"/>
                </a:lnTo>
                <a:lnTo>
                  <a:pt x="316" y="564"/>
                </a:lnTo>
                <a:lnTo>
                  <a:pt x="318" y="582"/>
                </a:lnTo>
                <a:lnTo>
                  <a:pt x="304" y="594"/>
                </a:lnTo>
                <a:lnTo>
                  <a:pt x="294" y="600"/>
                </a:lnTo>
                <a:lnTo>
                  <a:pt x="290" y="620"/>
                </a:lnTo>
                <a:lnTo>
                  <a:pt x="270" y="600"/>
                </a:lnTo>
                <a:lnTo>
                  <a:pt x="250" y="602"/>
                </a:lnTo>
                <a:lnTo>
                  <a:pt x="228" y="612"/>
                </a:lnTo>
                <a:lnTo>
                  <a:pt x="218" y="610"/>
                </a:lnTo>
                <a:lnTo>
                  <a:pt x="200" y="618"/>
                </a:lnTo>
                <a:lnTo>
                  <a:pt x="182" y="622"/>
                </a:lnTo>
                <a:lnTo>
                  <a:pt x="166" y="630"/>
                </a:lnTo>
                <a:lnTo>
                  <a:pt x="166" y="644"/>
                </a:lnTo>
                <a:lnTo>
                  <a:pt x="186" y="644"/>
                </a:lnTo>
                <a:lnTo>
                  <a:pt x="202" y="640"/>
                </a:lnTo>
                <a:lnTo>
                  <a:pt x="204" y="646"/>
                </a:lnTo>
                <a:lnTo>
                  <a:pt x="204" y="690"/>
                </a:lnTo>
                <a:lnTo>
                  <a:pt x="174" y="710"/>
                </a:lnTo>
                <a:lnTo>
                  <a:pt x="134" y="712"/>
                </a:lnTo>
                <a:lnTo>
                  <a:pt x="124" y="722"/>
                </a:lnTo>
                <a:lnTo>
                  <a:pt x="114" y="716"/>
                </a:lnTo>
                <a:lnTo>
                  <a:pt x="86" y="742"/>
                </a:lnTo>
                <a:lnTo>
                  <a:pt x="92" y="756"/>
                </a:lnTo>
                <a:lnTo>
                  <a:pt x="114" y="756"/>
                </a:lnTo>
                <a:lnTo>
                  <a:pt x="112" y="768"/>
                </a:lnTo>
                <a:lnTo>
                  <a:pt x="124" y="768"/>
                </a:lnTo>
                <a:lnTo>
                  <a:pt x="158" y="764"/>
                </a:lnTo>
                <a:lnTo>
                  <a:pt x="170" y="784"/>
                </a:lnTo>
                <a:lnTo>
                  <a:pt x="152" y="792"/>
                </a:lnTo>
                <a:lnTo>
                  <a:pt x="152" y="802"/>
                </a:lnTo>
                <a:lnTo>
                  <a:pt x="192" y="800"/>
                </a:lnTo>
                <a:lnTo>
                  <a:pt x="192" y="816"/>
                </a:lnTo>
                <a:lnTo>
                  <a:pt x="226" y="830"/>
                </a:lnTo>
                <a:lnTo>
                  <a:pt x="254" y="816"/>
                </a:lnTo>
                <a:lnTo>
                  <a:pt x="264" y="822"/>
                </a:lnTo>
                <a:lnTo>
                  <a:pt x="248" y="844"/>
                </a:lnTo>
                <a:lnTo>
                  <a:pt x="226" y="852"/>
                </a:lnTo>
                <a:lnTo>
                  <a:pt x="212" y="852"/>
                </a:lnTo>
                <a:lnTo>
                  <a:pt x="204" y="842"/>
                </a:lnTo>
                <a:lnTo>
                  <a:pt x="180" y="836"/>
                </a:lnTo>
                <a:lnTo>
                  <a:pt x="164" y="826"/>
                </a:lnTo>
                <a:lnTo>
                  <a:pt x="142" y="828"/>
                </a:lnTo>
                <a:lnTo>
                  <a:pt x="144" y="846"/>
                </a:lnTo>
                <a:lnTo>
                  <a:pt x="120" y="842"/>
                </a:lnTo>
                <a:lnTo>
                  <a:pt x="116" y="862"/>
                </a:lnTo>
                <a:lnTo>
                  <a:pt x="86" y="880"/>
                </a:lnTo>
                <a:lnTo>
                  <a:pt x="54" y="882"/>
                </a:lnTo>
                <a:lnTo>
                  <a:pt x="34" y="896"/>
                </a:lnTo>
                <a:lnTo>
                  <a:pt x="16" y="892"/>
                </a:lnTo>
                <a:lnTo>
                  <a:pt x="0" y="906"/>
                </a:lnTo>
                <a:lnTo>
                  <a:pt x="0" y="918"/>
                </a:lnTo>
                <a:lnTo>
                  <a:pt x="20" y="920"/>
                </a:lnTo>
                <a:lnTo>
                  <a:pt x="22" y="930"/>
                </a:lnTo>
                <a:lnTo>
                  <a:pt x="40" y="936"/>
                </a:lnTo>
                <a:lnTo>
                  <a:pt x="48" y="914"/>
                </a:lnTo>
                <a:lnTo>
                  <a:pt x="78" y="906"/>
                </a:lnTo>
                <a:lnTo>
                  <a:pt x="86" y="916"/>
                </a:lnTo>
                <a:lnTo>
                  <a:pt x="116" y="916"/>
                </a:lnTo>
                <a:lnTo>
                  <a:pt x="142" y="946"/>
                </a:lnTo>
                <a:lnTo>
                  <a:pt x="162" y="948"/>
                </a:lnTo>
                <a:lnTo>
                  <a:pt x="182" y="916"/>
                </a:lnTo>
                <a:lnTo>
                  <a:pt x="224" y="916"/>
                </a:lnTo>
                <a:lnTo>
                  <a:pt x="244" y="940"/>
                </a:lnTo>
                <a:lnTo>
                  <a:pt x="274" y="940"/>
                </a:lnTo>
                <a:lnTo>
                  <a:pt x="286" y="934"/>
                </a:lnTo>
                <a:lnTo>
                  <a:pt x="306" y="942"/>
                </a:lnTo>
                <a:lnTo>
                  <a:pt x="328" y="930"/>
                </a:lnTo>
                <a:lnTo>
                  <a:pt x="340" y="940"/>
                </a:lnTo>
                <a:lnTo>
                  <a:pt x="364" y="952"/>
                </a:lnTo>
                <a:lnTo>
                  <a:pt x="410" y="956"/>
                </a:lnTo>
                <a:lnTo>
                  <a:pt x="444" y="976"/>
                </a:lnTo>
                <a:lnTo>
                  <a:pt x="490" y="966"/>
                </a:lnTo>
                <a:lnTo>
                  <a:pt x="504" y="958"/>
                </a:lnTo>
                <a:lnTo>
                  <a:pt x="530" y="948"/>
                </a:lnTo>
                <a:lnTo>
                  <a:pt x="538" y="924"/>
                </a:lnTo>
                <a:lnTo>
                  <a:pt x="514" y="922"/>
                </a:lnTo>
                <a:lnTo>
                  <a:pt x="506" y="914"/>
                </a:lnTo>
                <a:lnTo>
                  <a:pt x="464" y="906"/>
                </a:lnTo>
                <a:lnTo>
                  <a:pt x="480" y="894"/>
                </a:lnTo>
                <a:lnTo>
                  <a:pt x="502" y="900"/>
                </a:lnTo>
                <a:lnTo>
                  <a:pt x="516" y="894"/>
                </a:lnTo>
                <a:lnTo>
                  <a:pt x="500" y="882"/>
                </a:lnTo>
                <a:lnTo>
                  <a:pt x="526" y="880"/>
                </a:lnTo>
                <a:lnTo>
                  <a:pt x="542" y="870"/>
                </a:lnTo>
                <a:lnTo>
                  <a:pt x="550" y="856"/>
                </a:lnTo>
                <a:lnTo>
                  <a:pt x="576" y="820"/>
                </a:lnTo>
                <a:lnTo>
                  <a:pt x="584" y="788"/>
                </a:lnTo>
                <a:lnTo>
                  <a:pt x="582" y="766"/>
                </a:lnTo>
                <a:lnTo>
                  <a:pt x="550" y="734"/>
                </a:lnTo>
                <a:lnTo>
                  <a:pt x="502" y="732"/>
                </a:lnTo>
                <a:lnTo>
                  <a:pt x="498" y="726"/>
                </a:lnTo>
                <a:lnTo>
                  <a:pt x="506" y="718"/>
                </a:lnTo>
                <a:lnTo>
                  <a:pt x="504" y="668"/>
                </a:lnTo>
                <a:lnTo>
                  <a:pt x="456" y="638"/>
                </a:lnTo>
                <a:lnTo>
                  <a:pt x="454" y="628"/>
                </a:lnTo>
                <a:lnTo>
                  <a:pt x="474" y="628"/>
                </a:lnTo>
                <a:lnTo>
                  <a:pt x="498" y="642"/>
                </a:lnTo>
                <a:lnTo>
                  <a:pt x="512" y="644"/>
                </a:lnTo>
                <a:lnTo>
                  <a:pt x="504" y="548"/>
                </a:lnTo>
                <a:lnTo>
                  <a:pt x="482" y="532"/>
                </a:lnTo>
                <a:lnTo>
                  <a:pt x="458" y="498"/>
                </a:lnTo>
                <a:lnTo>
                  <a:pt x="454" y="472"/>
                </a:lnTo>
                <a:lnTo>
                  <a:pt x="468" y="434"/>
                </a:lnTo>
                <a:lnTo>
                  <a:pt x="450" y="346"/>
                </a:lnTo>
                <a:lnTo>
                  <a:pt x="426" y="328"/>
                </a:lnTo>
                <a:lnTo>
                  <a:pt x="388" y="324"/>
                </a:lnTo>
                <a:lnTo>
                  <a:pt x="350" y="304"/>
                </a:lnTo>
                <a:lnTo>
                  <a:pt x="348" y="294"/>
                </a:lnTo>
                <a:lnTo>
                  <a:pt x="370" y="296"/>
                </a:lnTo>
                <a:lnTo>
                  <a:pt x="398" y="310"/>
                </a:lnTo>
                <a:lnTo>
                  <a:pt x="422" y="300"/>
                </a:lnTo>
                <a:lnTo>
                  <a:pt x="426" y="292"/>
                </a:lnTo>
                <a:lnTo>
                  <a:pt x="410" y="284"/>
                </a:lnTo>
                <a:lnTo>
                  <a:pt x="420" y="276"/>
                </a:lnTo>
                <a:lnTo>
                  <a:pt x="444" y="280"/>
                </a:lnTo>
                <a:lnTo>
                  <a:pt x="456" y="252"/>
                </a:lnTo>
                <a:lnTo>
                  <a:pt x="518" y="186"/>
                </a:lnTo>
                <a:lnTo>
                  <a:pt x="524" y="156"/>
                </a:lnTo>
                <a:lnTo>
                  <a:pt x="498" y="156"/>
                </a:lnTo>
                <a:lnTo>
                  <a:pt x="474" y="134"/>
                </a:lnTo>
                <a:lnTo>
                  <a:pt x="388" y="140"/>
                </a:lnTo>
                <a:lnTo>
                  <a:pt x="384" y="134"/>
                </a:lnTo>
                <a:lnTo>
                  <a:pt x="388" y="120"/>
                </a:lnTo>
                <a:lnTo>
                  <a:pt x="414" y="114"/>
                </a:lnTo>
                <a:lnTo>
                  <a:pt x="422" y="102"/>
                </a:lnTo>
                <a:lnTo>
                  <a:pt x="404" y="100"/>
                </a:lnTo>
                <a:lnTo>
                  <a:pt x="424" y="88"/>
                </a:lnTo>
                <a:lnTo>
                  <a:pt x="480" y="64"/>
                </a:lnTo>
                <a:lnTo>
                  <a:pt x="488" y="40"/>
                </a:lnTo>
                <a:lnTo>
                  <a:pt x="482" y="30"/>
                </a:lnTo>
                <a:lnTo>
                  <a:pt x="414" y="26"/>
                </a:lnTo>
                <a:lnTo>
                  <a:pt x="402" y="20"/>
                </a:lnTo>
                <a:lnTo>
                  <a:pt x="392" y="0"/>
                </a:lnTo>
                <a:lnTo>
                  <a:pt x="364" y="30"/>
                </a:lnTo>
                <a:lnTo>
                  <a:pt x="354" y="30"/>
                </a:lnTo>
                <a:lnTo>
                  <a:pt x="342" y="42"/>
                </a:lnTo>
                <a:lnTo>
                  <a:pt x="338" y="72"/>
                </a:lnTo>
                <a:lnTo>
                  <a:pt x="318" y="62"/>
                </a:lnTo>
                <a:lnTo>
                  <a:pt x="296" y="74"/>
                </a:lnTo>
                <a:lnTo>
                  <a:pt x="302" y="94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38" name="Freeform 39"/>
          <p:cNvSpPr>
            <a:spLocks/>
          </p:cNvSpPr>
          <p:nvPr/>
        </p:nvSpPr>
        <p:spPr bwMode="auto">
          <a:xfrm>
            <a:off x="2786063" y="2536825"/>
            <a:ext cx="306387" cy="249238"/>
          </a:xfrm>
          <a:custGeom>
            <a:avLst/>
            <a:gdLst>
              <a:gd name="T0" fmla="*/ 2147483647 w 162"/>
              <a:gd name="T1" fmla="*/ 2147483647 h 142"/>
              <a:gd name="T2" fmla="*/ 2147483647 w 162"/>
              <a:gd name="T3" fmla="*/ 2147483647 h 142"/>
              <a:gd name="T4" fmla="*/ 2147483647 w 162"/>
              <a:gd name="T5" fmla="*/ 2147483647 h 142"/>
              <a:gd name="T6" fmla="*/ 2147483647 w 162"/>
              <a:gd name="T7" fmla="*/ 2147483647 h 142"/>
              <a:gd name="T8" fmla="*/ 2147483647 w 162"/>
              <a:gd name="T9" fmla="*/ 2147483647 h 142"/>
              <a:gd name="T10" fmla="*/ 2147483647 w 162"/>
              <a:gd name="T11" fmla="*/ 2147483647 h 142"/>
              <a:gd name="T12" fmla="*/ 2147483647 w 162"/>
              <a:gd name="T13" fmla="*/ 2147483647 h 142"/>
              <a:gd name="T14" fmla="*/ 2147483647 w 162"/>
              <a:gd name="T15" fmla="*/ 2147483647 h 142"/>
              <a:gd name="T16" fmla="*/ 0 w 162"/>
              <a:gd name="T17" fmla="*/ 2147483647 h 142"/>
              <a:gd name="T18" fmla="*/ 0 w 162"/>
              <a:gd name="T19" fmla="*/ 2147483647 h 142"/>
              <a:gd name="T20" fmla="*/ 2147483647 w 162"/>
              <a:gd name="T21" fmla="*/ 2147483647 h 142"/>
              <a:gd name="T22" fmla="*/ 2147483647 w 162"/>
              <a:gd name="T23" fmla="*/ 2147483647 h 142"/>
              <a:gd name="T24" fmla="*/ 2147483647 w 162"/>
              <a:gd name="T25" fmla="*/ 2147483647 h 142"/>
              <a:gd name="T26" fmla="*/ 2147483647 w 162"/>
              <a:gd name="T27" fmla="*/ 2147483647 h 142"/>
              <a:gd name="T28" fmla="*/ 2147483647 w 162"/>
              <a:gd name="T29" fmla="*/ 2147483647 h 142"/>
              <a:gd name="T30" fmla="*/ 2147483647 w 162"/>
              <a:gd name="T31" fmla="*/ 2147483647 h 142"/>
              <a:gd name="T32" fmla="*/ 2147483647 w 162"/>
              <a:gd name="T33" fmla="*/ 2147483647 h 142"/>
              <a:gd name="T34" fmla="*/ 2147483647 w 162"/>
              <a:gd name="T35" fmla="*/ 2147483647 h 142"/>
              <a:gd name="T36" fmla="*/ 2147483647 w 162"/>
              <a:gd name="T37" fmla="*/ 2147483647 h 142"/>
              <a:gd name="T38" fmla="*/ 2147483647 w 162"/>
              <a:gd name="T39" fmla="*/ 2147483647 h 142"/>
              <a:gd name="T40" fmla="*/ 2147483647 w 162"/>
              <a:gd name="T41" fmla="*/ 2147483647 h 142"/>
              <a:gd name="T42" fmla="*/ 2147483647 w 162"/>
              <a:gd name="T43" fmla="*/ 2147483647 h 142"/>
              <a:gd name="T44" fmla="*/ 2147483647 w 162"/>
              <a:gd name="T45" fmla="*/ 2147483647 h 142"/>
              <a:gd name="T46" fmla="*/ 2147483647 w 162"/>
              <a:gd name="T47" fmla="*/ 2147483647 h 142"/>
              <a:gd name="T48" fmla="*/ 2147483647 w 162"/>
              <a:gd name="T49" fmla="*/ 2147483647 h 142"/>
              <a:gd name="T50" fmla="*/ 2147483647 w 162"/>
              <a:gd name="T51" fmla="*/ 2147483647 h 142"/>
              <a:gd name="T52" fmla="*/ 2147483647 w 162"/>
              <a:gd name="T53" fmla="*/ 2147483647 h 142"/>
              <a:gd name="T54" fmla="*/ 2147483647 w 162"/>
              <a:gd name="T55" fmla="*/ 2147483647 h 142"/>
              <a:gd name="T56" fmla="*/ 2147483647 w 162"/>
              <a:gd name="T57" fmla="*/ 2147483647 h 142"/>
              <a:gd name="T58" fmla="*/ 2147483647 w 162"/>
              <a:gd name="T59" fmla="*/ 2147483647 h 142"/>
              <a:gd name="T60" fmla="*/ 2147483647 w 162"/>
              <a:gd name="T61" fmla="*/ 0 h 142"/>
              <a:gd name="T62" fmla="*/ 2147483647 w 162"/>
              <a:gd name="T63" fmla="*/ 2147483647 h 142"/>
              <a:gd name="T64" fmla="*/ 2147483647 w 162"/>
              <a:gd name="T65" fmla="*/ 2147483647 h 142"/>
              <a:gd name="T66" fmla="*/ 2147483647 w 162"/>
              <a:gd name="T67" fmla="*/ 2147483647 h 142"/>
              <a:gd name="T68" fmla="*/ 2147483647 w 162"/>
              <a:gd name="T69" fmla="*/ 2147483647 h 142"/>
              <a:gd name="T70" fmla="*/ 2147483647 w 162"/>
              <a:gd name="T71" fmla="*/ 2147483647 h 14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62"/>
              <a:gd name="T109" fmla="*/ 0 h 142"/>
              <a:gd name="T110" fmla="*/ 162 w 162"/>
              <a:gd name="T111" fmla="*/ 142 h 142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62" h="142">
                <a:moveTo>
                  <a:pt x="78" y="8"/>
                </a:moveTo>
                <a:lnTo>
                  <a:pt x="60" y="18"/>
                </a:lnTo>
                <a:lnTo>
                  <a:pt x="40" y="18"/>
                </a:lnTo>
                <a:lnTo>
                  <a:pt x="20" y="16"/>
                </a:lnTo>
                <a:lnTo>
                  <a:pt x="6" y="40"/>
                </a:lnTo>
                <a:lnTo>
                  <a:pt x="0" y="60"/>
                </a:lnTo>
                <a:lnTo>
                  <a:pt x="22" y="94"/>
                </a:lnTo>
                <a:lnTo>
                  <a:pt x="38" y="96"/>
                </a:lnTo>
                <a:lnTo>
                  <a:pt x="64" y="80"/>
                </a:lnTo>
                <a:lnTo>
                  <a:pt x="84" y="126"/>
                </a:lnTo>
                <a:lnTo>
                  <a:pt x="104" y="138"/>
                </a:lnTo>
                <a:lnTo>
                  <a:pt x="102" y="142"/>
                </a:lnTo>
                <a:lnTo>
                  <a:pt x="134" y="132"/>
                </a:lnTo>
                <a:lnTo>
                  <a:pt x="146" y="96"/>
                </a:lnTo>
                <a:lnTo>
                  <a:pt x="150" y="128"/>
                </a:lnTo>
                <a:lnTo>
                  <a:pt x="162" y="110"/>
                </a:lnTo>
                <a:lnTo>
                  <a:pt x="162" y="84"/>
                </a:lnTo>
                <a:lnTo>
                  <a:pt x="146" y="82"/>
                </a:lnTo>
                <a:lnTo>
                  <a:pt x="148" y="76"/>
                </a:lnTo>
                <a:lnTo>
                  <a:pt x="160" y="52"/>
                </a:lnTo>
                <a:lnTo>
                  <a:pt x="150" y="22"/>
                </a:lnTo>
                <a:lnTo>
                  <a:pt x="128" y="4"/>
                </a:lnTo>
                <a:lnTo>
                  <a:pt x="92" y="0"/>
                </a:lnTo>
                <a:lnTo>
                  <a:pt x="92" y="4"/>
                </a:lnTo>
                <a:lnTo>
                  <a:pt x="78" y="8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39" name="Freeform 40"/>
          <p:cNvSpPr>
            <a:spLocks/>
          </p:cNvSpPr>
          <p:nvPr/>
        </p:nvSpPr>
        <p:spPr bwMode="auto">
          <a:xfrm>
            <a:off x="1360488" y="4953000"/>
            <a:ext cx="708025" cy="1035050"/>
          </a:xfrm>
          <a:custGeom>
            <a:avLst/>
            <a:gdLst>
              <a:gd name="T0" fmla="*/ 2147483647 w 374"/>
              <a:gd name="T1" fmla="*/ 2147483647 h 592"/>
              <a:gd name="T2" fmla="*/ 2147483647 w 374"/>
              <a:gd name="T3" fmla="*/ 2147483647 h 592"/>
              <a:gd name="T4" fmla="*/ 2147483647 w 374"/>
              <a:gd name="T5" fmla="*/ 2147483647 h 592"/>
              <a:gd name="T6" fmla="*/ 2147483647 w 374"/>
              <a:gd name="T7" fmla="*/ 2147483647 h 592"/>
              <a:gd name="T8" fmla="*/ 2147483647 w 374"/>
              <a:gd name="T9" fmla="*/ 2147483647 h 592"/>
              <a:gd name="T10" fmla="*/ 2147483647 w 374"/>
              <a:gd name="T11" fmla="*/ 2147483647 h 592"/>
              <a:gd name="T12" fmla="*/ 2147483647 w 374"/>
              <a:gd name="T13" fmla="*/ 2147483647 h 592"/>
              <a:gd name="T14" fmla="*/ 2147483647 w 374"/>
              <a:gd name="T15" fmla="*/ 2147483647 h 592"/>
              <a:gd name="T16" fmla="*/ 2147483647 w 374"/>
              <a:gd name="T17" fmla="*/ 2147483647 h 592"/>
              <a:gd name="T18" fmla="*/ 2147483647 w 374"/>
              <a:gd name="T19" fmla="*/ 2147483647 h 592"/>
              <a:gd name="T20" fmla="*/ 2147483647 w 374"/>
              <a:gd name="T21" fmla="*/ 2147483647 h 592"/>
              <a:gd name="T22" fmla="*/ 2147483647 w 374"/>
              <a:gd name="T23" fmla="*/ 2147483647 h 592"/>
              <a:gd name="T24" fmla="*/ 2147483647 w 374"/>
              <a:gd name="T25" fmla="*/ 2147483647 h 592"/>
              <a:gd name="T26" fmla="*/ 2147483647 w 374"/>
              <a:gd name="T27" fmla="*/ 2147483647 h 592"/>
              <a:gd name="T28" fmla="*/ 2147483647 w 374"/>
              <a:gd name="T29" fmla="*/ 2147483647 h 592"/>
              <a:gd name="T30" fmla="*/ 2147483647 w 374"/>
              <a:gd name="T31" fmla="*/ 2147483647 h 592"/>
              <a:gd name="T32" fmla="*/ 2147483647 w 374"/>
              <a:gd name="T33" fmla="*/ 2147483647 h 592"/>
              <a:gd name="T34" fmla="*/ 2147483647 w 374"/>
              <a:gd name="T35" fmla="*/ 2147483647 h 592"/>
              <a:gd name="T36" fmla="*/ 2147483647 w 374"/>
              <a:gd name="T37" fmla="*/ 2147483647 h 592"/>
              <a:gd name="T38" fmla="*/ 2147483647 w 374"/>
              <a:gd name="T39" fmla="*/ 2147483647 h 592"/>
              <a:gd name="T40" fmla="*/ 2147483647 w 374"/>
              <a:gd name="T41" fmla="*/ 2147483647 h 592"/>
              <a:gd name="T42" fmla="*/ 2147483647 w 374"/>
              <a:gd name="T43" fmla="*/ 2147483647 h 592"/>
              <a:gd name="T44" fmla="*/ 2147483647 w 374"/>
              <a:gd name="T45" fmla="*/ 2147483647 h 592"/>
              <a:gd name="T46" fmla="*/ 2147483647 w 374"/>
              <a:gd name="T47" fmla="*/ 2147483647 h 592"/>
              <a:gd name="T48" fmla="*/ 2147483647 w 374"/>
              <a:gd name="T49" fmla="*/ 2147483647 h 592"/>
              <a:gd name="T50" fmla="*/ 2147483647 w 374"/>
              <a:gd name="T51" fmla="*/ 2147483647 h 592"/>
              <a:gd name="T52" fmla="*/ 2147483647 w 374"/>
              <a:gd name="T53" fmla="*/ 2147483647 h 592"/>
              <a:gd name="T54" fmla="*/ 2147483647 w 374"/>
              <a:gd name="T55" fmla="*/ 2147483647 h 592"/>
              <a:gd name="T56" fmla="*/ 2147483647 w 374"/>
              <a:gd name="T57" fmla="*/ 2147483647 h 592"/>
              <a:gd name="T58" fmla="*/ 2147483647 w 374"/>
              <a:gd name="T59" fmla="*/ 2147483647 h 592"/>
              <a:gd name="T60" fmla="*/ 2147483647 w 374"/>
              <a:gd name="T61" fmla="*/ 2147483647 h 592"/>
              <a:gd name="T62" fmla="*/ 2147483647 w 374"/>
              <a:gd name="T63" fmla="*/ 2147483647 h 592"/>
              <a:gd name="T64" fmla="*/ 2147483647 w 374"/>
              <a:gd name="T65" fmla="*/ 2147483647 h 592"/>
              <a:gd name="T66" fmla="*/ 2147483647 w 374"/>
              <a:gd name="T67" fmla="*/ 0 h 592"/>
              <a:gd name="T68" fmla="*/ 2147483647 w 374"/>
              <a:gd name="T69" fmla="*/ 2147483647 h 592"/>
              <a:gd name="T70" fmla="*/ 2147483647 w 374"/>
              <a:gd name="T71" fmla="*/ 2147483647 h 592"/>
              <a:gd name="T72" fmla="*/ 2147483647 w 374"/>
              <a:gd name="T73" fmla="*/ 2147483647 h 592"/>
              <a:gd name="T74" fmla="*/ 2147483647 w 374"/>
              <a:gd name="T75" fmla="*/ 2147483647 h 592"/>
              <a:gd name="T76" fmla="*/ 2147483647 w 374"/>
              <a:gd name="T77" fmla="*/ 2147483647 h 592"/>
              <a:gd name="T78" fmla="*/ 2147483647 w 374"/>
              <a:gd name="T79" fmla="*/ 2147483647 h 592"/>
              <a:gd name="T80" fmla="*/ 2147483647 w 374"/>
              <a:gd name="T81" fmla="*/ 2147483647 h 592"/>
              <a:gd name="T82" fmla="*/ 2147483647 w 374"/>
              <a:gd name="T83" fmla="*/ 2147483647 h 592"/>
              <a:gd name="T84" fmla="*/ 2147483647 w 374"/>
              <a:gd name="T85" fmla="*/ 2147483647 h 592"/>
              <a:gd name="T86" fmla="*/ 2147483647 w 374"/>
              <a:gd name="T87" fmla="*/ 2147483647 h 592"/>
              <a:gd name="T88" fmla="*/ 2147483647 w 374"/>
              <a:gd name="T89" fmla="*/ 2147483647 h 592"/>
              <a:gd name="T90" fmla="*/ 2147483647 w 374"/>
              <a:gd name="T91" fmla="*/ 2147483647 h 592"/>
              <a:gd name="T92" fmla="*/ 2147483647 w 374"/>
              <a:gd name="T93" fmla="*/ 2147483647 h 592"/>
              <a:gd name="T94" fmla="*/ 2147483647 w 374"/>
              <a:gd name="T95" fmla="*/ 2147483647 h 592"/>
              <a:gd name="T96" fmla="*/ 2147483647 w 374"/>
              <a:gd name="T97" fmla="*/ 2147483647 h 592"/>
              <a:gd name="T98" fmla="*/ 2147483647 w 374"/>
              <a:gd name="T99" fmla="*/ 2147483647 h 592"/>
              <a:gd name="T100" fmla="*/ 2147483647 w 374"/>
              <a:gd name="T101" fmla="*/ 2147483647 h 59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374"/>
              <a:gd name="T154" fmla="*/ 0 h 592"/>
              <a:gd name="T155" fmla="*/ 374 w 374"/>
              <a:gd name="T156" fmla="*/ 592 h 592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374" h="592">
                <a:moveTo>
                  <a:pt x="38" y="556"/>
                </a:moveTo>
                <a:lnTo>
                  <a:pt x="56" y="568"/>
                </a:lnTo>
                <a:lnTo>
                  <a:pt x="78" y="568"/>
                </a:lnTo>
                <a:lnTo>
                  <a:pt x="104" y="592"/>
                </a:lnTo>
                <a:lnTo>
                  <a:pt x="116" y="592"/>
                </a:lnTo>
                <a:lnTo>
                  <a:pt x="142" y="588"/>
                </a:lnTo>
                <a:lnTo>
                  <a:pt x="138" y="588"/>
                </a:lnTo>
                <a:lnTo>
                  <a:pt x="136" y="540"/>
                </a:lnTo>
                <a:lnTo>
                  <a:pt x="144" y="524"/>
                </a:lnTo>
                <a:lnTo>
                  <a:pt x="168" y="516"/>
                </a:lnTo>
                <a:lnTo>
                  <a:pt x="176" y="510"/>
                </a:lnTo>
                <a:lnTo>
                  <a:pt x="192" y="498"/>
                </a:lnTo>
                <a:lnTo>
                  <a:pt x="192" y="482"/>
                </a:lnTo>
                <a:lnTo>
                  <a:pt x="176" y="466"/>
                </a:lnTo>
                <a:lnTo>
                  <a:pt x="178" y="446"/>
                </a:lnTo>
                <a:lnTo>
                  <a:pt x="192" y="426"/>
                </a:lnTo>
                <a:lnTo>
                  <a:pt x="218" y="410"/>
                </a:lnTo>
                <a:lnTo>
                  <a:pt x="218" y="386"/>
                </a:lnTo>
                <a:lnTo>
                  <a:pt x="208" y="384"/>
                </a:lnTo>
                <a:lnTo>
                  <a:pt x="204" y="342"/>
                </a:lnTo>
                <a:lnTo>
                  <a:pt x="198" y="326"/>
                </a:lnTo>
                <a:lnTo>
                  <a:pt x="198" y="304"/>
                </a:lnTo>
                <a:lnTo>
                  <a:pt x="242" y="306"/>
                </a:lnTo>
                <a:lnTo>
                  <a:pt x="262" y="274"/>
                </a:lnTo>
                <a:lnTo>
                  <a:pt x="264" y="246"/>
                </a:lnTo>
                <a:lnTo>
                  <a:pt x="274" y="240"/>
                </a:lnTo>
                <a:lnTo>
                  <a:pt x="288" y="222"/>
                </a:lnTo>
                <a:lnTo>
                  <a:pt x="292" y="176"/>
                </a:lnTo>
                <a:lnTo>
                  <a:pt x="318" y="170"/>
                </a:lnTo>
                <a:lnTo>
                  <a:pt x="368" y="142"/>
                </a:lnTo>
                <a:lnTo>
                  <a:pt x="374" y="124"/>
                </a:lnTo>
                <a:lnTo>
                  <a:pt x="344" y="104"/>
                </a:lnTo>
                <a:lnTo>
                  <a:pt x="350" y="86"/>
                </a:lnTo>
                <a:lnTo>
                  <a:pt x="308" y="60"/>
                </a:lnTo>
                <a:lnTo>
                  <a:pt x="298" y="64"/>
                </a:lnTo>
                <a:lnTo>
                  <a:pt x="262" y="76"/>
                </a:lnTo>
                <a:lnTo>
                  <a:pt x="252" y="50"/>
                </a:lnTo>
                <a:lnTo>
                  <a:pt x="224" y="52"/>
                </a:lnTo>
                <a:lnTo>
                  <a:pt x="220" y="38"/>
                </a:lnTo>
                <a:lnTo>
                  <a:pt x="232" y="20"/>
                </a:lnTo>
                <a:lnTo>
                  <a:pt x="214" y="6"/>
                </a:lnTo>
                <a:lnTo>
                  <a:pt x="194" y="0"/>
                </a:lnTo>
                <a:lnTo>
                  <a:pt x="192" y="4"/>
                </a:lnTo>
                <a:lnTo>
                  <a:pt x="178" y="26"/>
                </a:lnTo>
                <a:lnTo>
                  <a:pt x="156" y="94"/>
                </a:lnTo>
                <a:lnTo>
                  <a:pt x="148" y="132"/>
                </a:lnTo>
                <a:lnTo>
                  <a:pt x="128" y="174"/>
                </a:lnTo>
                <a:lnTo>
                  <a:pt x="110" y="194"/>
                </a:lnTo>
                <a:lnTo>
                  <a:pt x="104" y="220"/>
                </a:lnTo>
                <a:lnTo>
                  <a:pt x="100" y="236"/>
                </a:lnTo>
                <a:lnTo>
                  <a:pt x="66" y="270"/>
                </a:lnTo>
                <a:lnTo>
                  <a:pt x="48" y="280"/>
                </a:lnTo>
                <a:lnTo>
                  <a:pt x="40" y="296"/>
                </a:lnTo>
                <a:lnTo>
                  <a:pt x="26" y="322"/>
                </a:lnTo>
                <a:lnTo>
                  <a:pt x="12" y="336"/>
                </a:lnTo>
                <a:lnTo>
                  <a:pt x="12" y="358"/>
                </a:lnTo>
                <a:lnTo>
                  <a:pt x="28" y="356"/>
                </a:lnTo>
                <a:lnTo>
                  <a:pt x="44" y="342"/>
                </a:lnTo>
                <a:lnTo>
                  <a:pt x="64" y="342"/>
                </a:lnTo>
                <a:lnTo>
                  <a:pt x="64" y="362"/>
                </a:lnTo>
                <a:lnTo>
                  <a:pt x="46" y="370"/>
                </a:lnTo>
                <a:lnTo>
                  <a:pt x="30" y="370"/>
                </a:lnTo>
                <a:lnTo>
                  <a:pt x="24" y="394"/>
                </a:lnTo>
                <a:lnTo>
                  <a:pt x="48" y="394"/>
                </a:lnTo>
                <a:lnTo>
                  <a:pt x="58" y="386"/>
                </a:lnTo>
                <a:lnTo>
                  <a:pt x="76" y="394"/>
                </a:lnTo>
                <a:lnTo>
                  <a:pt x="70" y="408"/>
                </a:lnTo>
                <a:lnTo>
                  <a:pt x="52" y="408"/>
                </a:lnTo>
                <a:lnTo>
                  <a:pt x="44" y="444"/>
                </a:lnTo>
                <a:lnTo>
                  <a:pt x="30" y="488"/>
                </a:lnTo>
                <a:lnTo>
                  <a:pt x="20" y="522"/>
                </a:lnTo>
                <a:lnTo>
                  <a:pt x="2" y="550"/>
                </a:lnTo>
                <a:lnTo>
                  <a:pt x="0" y="566"/>
                </a:lnTo>
                <a:lnTo>
                  <a:pt x="12" y="566"/>
                </a:lnTo>
                <a:lnTo>
                  <a:pt x="38" y="556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40" name="Freeform 41"/>
          <p:cNvSpPr>
            <a:spLocks/>
          </p:cNvSpPr>
          <p:nvPr/>
        </p:nvSpPr>
        <p:spPr bwMode="auto">
          <a:xfrm>
            <a:off x="1628775" y="4683125"/>
            <a:ext cx="1982788" cy="1651000"/>
          </a:xfrm>
          <a:custGeom>
            <a:avLst/>
            <a:gdLst>
              <a:gd name="T0" fmla="*/ 2147483647 w 1046"/>
              <a:gd name="T1" fmla="*/ 2147483647 h 944"/>
              <a:gd name="T2" fmla="*/ 2147483647 w 1046"/>
              <a:gd name="T3" fmla="*/ 2147483647 h 944"/>
              <a:gd name="T4" fmla="*/ 2147483647 w 1046"/>
              <a:gd name="T5" fmla="*/ 2147483647 h 944"/>
              <a:gd name="T6" fmla="*/ 2147483647 w 1046"/>
              <a:gd name="T7" fmla="*/ 2147483647 h 944"/>
              <a:gd name="T8" fmla="*/ 2147483647 w 1046"/>
              <a:gd name="T9" fmla="*/ 2147483647 h 944"/>
              <a:gd name="T10" fmla="*/ 2147483647 w 1046"/>
              <a:gd name="T11" fmla="*/ 2147483647 h 944"/>
              <a:gd name="T12" fmla="*/ 2147483647 w 1046"/>
              <a:gd name="T13" fmla="*/ 2147483647 h 944"/>
              <a:gd name="T14" fmla="*/ 2147483647 w 1046"/>
              <a:gd name="T15" fmla="*/ 2147483647 h 944"/>
              <a:gd name="T16" fmla="*/ 2147483647 w 1046"/>
              <a:gd name="T17" fmla="*/ 2147483647 h 944"/>
              <a:gd name="T18" fmla="*/ 2147483647 w 1046"/>
              <a:gd name="T19" fmla="*/ 2147483647 h 944"/>
              <a:gd name="T20" fmla="*/ 2147483647 w 1046"/>
              <a:gd name="T21" fmla="*/ 2147483647 h 944"/>
              <a:gd name="T22" fmla="*/ 2147483647 w 1046"/>
              <a:gd name="T23" fmla="*/ 2147483647 h 944"/>
              <a:gd name="T24" fmla="*/ 2147483647 w 1046"/>
              <a:gd name="T25" fmla="*/ 2147483647 h 944"/>
              <a:gd name="T26" fmla="*/ 2147483647 w 1046"/>
              <a:gd name="T27" fmla="*/ 2147483647 h 944"/>
              <a:gd name="T28" fmla="*/ 2147483647 w 1046"/>
              <a:gd name="T29" fmla="*/ 2147483647 h 944"/>
              <a:gd name="T30" fmla="*/ 2147483647 w 1046"/>
              <a:gd name="T31" fmla="*/ 2147483647 h 944"/>
              <a:gd name="T32" fmla="*/ 2147483647 w 1046"/>
              <a:gd name="T33" fmla="*/ 2147483647 h 944"/>
              <a:gd name="T34" fmla="*/ 2147483647 w 1046"/>
              <a:gd name="T35" fmla="*/ 2147483647 h 944"/>
              <a:gd name="T36" fmla="*/ 2147483647 w 1046"/>
              <a:gd name="T37" fmla="*/ 2147483647 h 944"/>
              <a:gd name="T38" fmla="*/ 2147483647 w 1046"/>
              <a:gd name="T39" fmla="*/ 2147483647 h 944"/>
              <a:gd name="T40" fmla="*/ 2147483647 w 1046"/>
              <a:gd name="T41" fmla="*/ 2147483647 h 944"/>
              <a:gd name="T42" fmla="*/ 2147483647 w 1046"/>
              <a:gd name="T43" fmla="*/ 2147483647 h 944"/>
              <a:gd name="T44" fmla="*/ 2147483647 w 1046"/>
              <a:gd name="T45" fmla="*/ 2147483647 h 944"/>
              <a:gd name="T46" fmla="*/ 2147483647 w 1046"/>
              <a:gd name="T47" fmla="*/ 2147483647 h 944"/>
              <a:gd name="T48" fmla="*/ 2147483647 w 1046"/>
              <a:gd name="T49" fmla="*/ 2147483647 h 944"/>
              <a:gd name="T50" fmla="*/ 2147483647 w 1046"/>
              <a:gd name="T51" fmla="*/ 2147483647 h 944"/>
              <a:gd name="T52" fmla="*/ 2147483647 w 1046"/>
              <a:gd name="T53" fmla="*/ 2147483647 h 944"/>
              <a:gd name="T54" fmla="*/ 2147483647 w 1046"/>
              <a:gd name="T55" fmla="*/ 2147483647 h 944"/>
              <a:gd name="T56" fmla="*/ 2147483647 w 1046"/>
              <a:gd name="T57" fmla="*/ 2147483647 h 944"/>
              <a:gd name="T58" fmla="*/ 2147483647 w 1046"/>
              <a:gd name="T59" fmla="*/ 2147483647 h 944"/>
              <a:gd name="T60" fmla="*/ 2147483647 w 1046"/>
              <a:gd name="T61" fmla="*/ 2147483647 h 944"/>
              <a:gd name="T62" fmla="*/ 2147483647 w 1046"/>
              <a:gd name="T63" fmla="*/ 2147483647 h 944"/>
              <a:gd name="T64" fmla="*/ 2147483647 w 1046"/>
              <a:gd name="T65" fmla="*/ 2147483647 h 944"/>
              <a:gd name="T66" fmla="*/ 2147483647 w 1046"/>
              <a:gd name="T67" fmla="*/ 2147483647 h 944"/>
              <a:gd name="T68" fmla="*/ 2147483647 w 1046"/>
              <a:gd name="T69" fmla="*/ 2147483647 h 944"/>
              <a:gd name="T70" fmla="*/ 2147483647 w 1046"/>
              <a:gd name="T71" fmla="*/ 2147483647 h 944"/>
              <a:gd name="T72" fmla="*/ 2147483647 w 1046"/>
              <a:gd name="T73" fmla="*/ 2147483647 h 944"/>
              <a:gd name="T74" fmla="*/ 2147483647 w 1046"/>
              <a:gd name="T75" fmla="*/ 2147483647 h 944"/>
              <a:gd name="T76" fmla="*/ 2147483647 w 1046"/>
              <a:gd name="T77" fmla="*/ 2147483647 h 944"/>
              <a:gd name="T78" fmla="*/ 2147483647 w 1046"/>
              <a:gd name="T79" fmla="*/ 2147483647 h 944"/>
              <a:gd name="T80" fmla="*/ 2147483647 w 1046"/>
              <a:gd name="T81" fmla="*/ 2147483647 h 944"/>
              <a:gd name="T82" fmla="*/ 2147483647 w 1046"/>
              <a:gd name="T83" fmla="*/ 2147483647 h 944"/>
              <a:gd name="T84" fmla="*/ 2147483647 w 1046"/>
              <a:gd name="T85" fmla="*/ 2147483647 h 944"/>
              <a:gd name="T86" fmla="*/ 2147483647 w 1046"/>
              <a:gd name="T87" fmla="*/ 2147483647 h 944"/>
              <a:gd name="T88" fmla="*/ 2147483647 w 1046"/>
              <a:gd name="T89" fmla="*/ 2147483647 h 944"/>
              <a:gd name="T90" fmla="*/ 2147483647 w 1046"/>
              <a:gd name="T91" fmla="*/ 2147483647 h 944"/>
              <a:gd name="T92" fmla="*/ 2147483647 w 1046"/>
              <a:gd name="T93" fmla="*/ 2147483647 h 944"/>
              <a:gd name="T94" fmla="*/ 2147483647 w 1046"/>
              <a:gd name="T95" fmla="*/ 2147483647 h 944"/>
              <a:gd name="T96" fmla="*/ 2147483647 w 1046"/>
              <a:gd name="T97" fmla="*/ 2147483647 h 94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1046"/>
              <a:gd name="T148" fmla="*/ 0 h 944"/>
              <a:gd name="T149" fmla="*/ 1046 w 1046"/>
              <a:gd name="T150" fmla="*/ 944 h 944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1046" h="944">
                <a:moveTo>
                  <a:pt x="1030" y="414"/>
                </a:moveTo>
                <a:lnTo>
                  <a:pt x="1030" y="414"/>
                </a:lnTo>
                <a:lnTo>
                  <a:pt x="1010" y="418"/>
                </a:lnTo>
                <a:lnTo>
                  <a:pt x="994" y="432"/>
                </a:lnTo>
                <a:lnTo>
                  <a:pt x="982" y="426"/>
                </a:lnTo>
                <a:lnTo>
                  <a:pt x="952" y="428"/>
                </a:lnTo>
                <a:lnTo>
                  <a:pt x="924" y="402"/>
                </a:lnTo>
                <a:lnTo>
                  <a:pt x="904" y="406"/>
                </a:lnTo>
                <a:lnTo>
                  <a:pt x="900" y="390"/>
                </a:lnTo>
                <a:lnTo>
                  <a:pt x="902" y="390"/>
                </a:lnTo>
                <a:lnTo>
                  <a:pt x="910" y="382"/>
                </a:lnTo>
                <a:lnTo>
                  <a:pt x="906" y="380"/>
                </a:lnTo>
                <a:lnTo>
                  <a:pt x="872" y="356"/>
                </a:lnTo>
                <a:lnTo>
                  <a:pt x="844" y="340"/>
                </a:lnTo>
                <a:lnTo>
                  <a:pt x="830" y="334"/>
                </a:lnTo>
                <a:lnTo>
                  <a:pt x="816" y="350"/>
                </a:lnTo>
                <a:lnTo>
                  <a:pt x="796" y="338"/>
                </a:lnTo>
                <a:lnTo>
                  <a:pt x="776" y="342"/>
                </a:lnTo>
                <a:lnTo>
                  <a:pt x="770" y="318"/>
                </a:lnTo>
                <a:lnTo>
                  <a:pt x="750" y="310"/>
                </a:lnTo>
                <a:lnTo>
                  <a:pt x="734" y="302"/>
                </a:lnTo>
                <a:lnTo>
                  <a:pt x="734" y="280"/>
                </a:lnTo>
                <a:lnTo>
                  <a:pt x="710" y="280"/>
                </a:lnTo>
                <a:lnTo>
                  <a:pt x="692" y="254"/>
                </a:lnTo>
                <a:lnTo>
                  <a:pt x="676" y="258"/>
                </a:lnTo>
                <a:lnTo>
                  <a:pt x="680" y="224"/>
                </a:lnTo>
                <a:lnTo>
                  <a:pt x="670" y="212"/>
                </a:lnTo>
                <a:lnTo>
                  <a:pt x="672" y="210"/>
                </a:lnTo>
                <a:lnTo>
                  <a:pt x="654" y="204"/>
                </a:lnTo>
                <a:lnTo>
                  <a:pt x="618" y="204"/>
                </a:lnTo>
                <a:lnTo>
                  <a:pt x="600" y="188"/>
                </a:lnTo>
                <a:lnTo>
                  <a:pt x="574" y="166"/>
                </a:lnTo>
                <a:lnTo>
                  <a:pt x="564" y="170"/>
                </a:lnTo>
                <a:lnTo>
                  <a:pt x="558" y="180"/>
                </a:lnTo>
                <a:lnTo>
                  <a:pt x="544" y="168"/>
                </a:lnTo>
                <a:lnTo>
                  <a:pt x="538" y="156"/>
                </a:lnTo>
                <a:lnTo>
                  <a:pt x="524" y="158"/>
                </a:lnTo>
                <a:lnTo>
                  <a:pt x="516" y="142"/>
                </a:lnTo>
                <a:lnTo>
                  <a:pt x="478" y="148"/>
                </a:lnTo>
                <a:lnTo>
                  <a:pt x="468" y="134"/>
                </a:lnTo>
                <a:lnTo>
                  <a:pt x="434" y="130"/>
                </a:lnTo>
                <a:lnTo>
                  <a:pt x="408" y="112"/>
                </a:lnTo>
                <a:lnTo>
                  <a:pt x="388" y="104"/>
                </a:lnTo>
                <a:lnTo>
                  <a:pt x="362" y="78"/>
                </a:lnTo>
                <a:lnTo>
                  <a:pt x="338" y="66"/>
                </a:lnTo>
                <a:lnTo>
                  <a:pt x="308" y="72"/>
                </a:lnTo>
                <a:lnTo>
                  <a:pt x="278" y="54"/>
                </a:lnTo>
                <a:lnTo>
                  <a:pt x="236" y="40"/>
                </a:lnTo>
                <a:lnTo>
                  <a:pt x="228" y="26"/>
                </a:lnTo>
                <a:lnTo>
                  <a:pt x="214" y="24"/>
                </a:lnTo>
                <a:lnTo>
                  <a:pt x="200" y="6"/>
                </a:lnTo>
                <a:lnTo>
                  <a:pt x="172" y="0"/>
                </a:lnTo>
                <a:lnTo>
                  <a:pt x="160" y="8"/>
                </a:lnTo>
                <a:lnTo>
                  <a:pt x="148" y="10"/>
                </a:lnTo>
                <a:lnTo>
                  <a:pt x="136" y="6"/>
                </a:lnTo>
                <a:lnTo>
                  <a:pt x="126" y="12"/>
                </a:lnTo>
                <a:lnTo>
                  <a:pt x="148" y="28"/>
                </a:lnTo>
                <a:lnTo>
                  <a:pt x="140" y="40"/>
                </a:lnTo>
                <a:lnTo>
                  <a:pt x="124" y="32"/>
                </a:lnTo>
                <a:lnTo>
                  <a:pt x="106" y="32"/>
                </a:lnTo>
                <a:lnTo>
                  <a:pt x="96" y="24"/>
                </a:lnTo>
                <a:lnTo>
                  <a:pt x="56" y="26"/>
                </a:lnTo>
                <a:lnTo>
                  <a:pt x="38" y="50"/>
                </a:lnTo>
                <a:lnTo>
                  <a:pt x="48" y="64"/>
                </a:lnTo>
                <a:lnTo>
                  <a:pt x="50" y="76"/>
                </a:lnTo>
                <a:lnTo>
                  <a:pt x="58" y="90"/>
                </a:lnTo>
                <a:lnTo>
                  <a:pt x="70" y="96"/>
                </a:lnTo>
                <a:lnTo>
                  <a:pt x="56" y="108"/>
                </a:lnTo>
                <a:lnTo>
                  <a:pt x="70" y="118"/>
                </a:lnTo>
                <a:lnTo>
                  <a:pt x="66" y="124"/>
                </a:lnTo>
                <a:lnTo>
                  <a:pt x="52" y="132"/>
                </a:lnTo>
                <a:lnTo>
                  <a:pt x="56" y="142"/>
                </a:lnTo>
                <a:lnTo>
                  <a:pt x="54" y="148"/>
                </a:lnTo>
                <a:lnTo>
                  <a:pt x="74" y="156"/>
                </a:lnTo>
                <a:lnTo>
                  <a:pt x="100" y="172"/>
                </a:lnTo>
                <a:lnTo>
                  <a:pt x="84" y="194"/>
                </a:lnTo>
                <a:lnTo>
                  <a:pt x="86" y="200"/>
                </a:lnTo>
                <a:lnTo>
                  <a:pt x="114" y="196"/>
                </a:lnTo>
                <a:lnTo>
                  <a:pt x="124" y="222"/>
                </a:lnTo>
                <a:lnTo>
                  <a:pt x="154" y="212"/>
                </a:lnTo>
                <a:lnTo>
                  <a:pt x="168" y="208"/>
                </a:lnTo>
                <a:lnTo>
                  <a:pt x="216" y="238"/>
                </a:lnTo>
                <a:lnTo>
                  <a:pt x="210" y="256"/>
                </a:lnTo>
                <a:lnTo>
                  <a:pt x="240" y="274"/>
                </a:lnTo>
                <a:lnTo>
                  <a:pt x="230" y="300"/>
                </a:lnTo>
                <a:lnTo>
                  <a:pt x="178" y="330"/>
                </a:lnTo>
                <a:lnTo>
                  <a:pt x="156" y="336"/>
                </a:lnTo>
                <a:lnTo>
                  <a:pt x="152" y="378"/>
                </a:lnTo>
                <a:lnTo>
                  <a:pt x="136" y="400"/>
                </a:lnTo>
                <a:lnTo>
                  <a:pt x="128" y="404"/>
                </a:lnTo>
                <a:lnTo>
                  <a:pt x="126" y="430"/>
                </a:lnTo>
                <a:lnTo>
                  <a:pt x="102" y="466"/>
                </a:lnTo>
                <a:lnTo>
                  <a:pt x="62" y="466"/>
                </a:lnTo>
                <a:lnTo>
                  <a:pt x="62" y="480"/>
                </a:lnTo>
                <a:lnTo>
                  <a:pt x="70" y="494"/>
                </a:lnTo>
                <a:lnTo>
                  <a:pt x="72" y="532"/>
                </a:lnTo>
                <a:lnTo>
                  <a:pt x="82" y="534"/>
                </a:lnTo>
                <a:lnTo>
                  <a:pt x="82" y="566"/>
                </a:lnTo>
                <a:lnTo>
                  <a:pt x="56" y="586"/>
                </a:lnTo>
                <a:lnTo>
                  <a:pt x="42" y="602"/>
                </a:lnTo>
                <a:lnTo>
                  <a:pt x="40" y="616"/>
                </a:lnTo>
                <a:lnTo>
                  <a:pt x="56" y="634"/>
                </a:lnTo>
                <a:lnTo>
                  <a:pt x="56" y="654"/>
                </a:lnTo>
                <a:lnTo>
                  <a:pt x="56" y="656"/>
                </a:lnTo>
                <a:lnTo>
                  <a:pt x="38" y="668"/>
                </a:lnTo>
                <a:lnTo>
                  <a:pt x="28" y="676"/>
                </a:lnTo>
                <a:lnTo>
                  <a:pt x="6" y="684"/>
                </a:lnTo>
                <a:lnTo>
                  <a:pt x="2" y="696"/>
                </a:lnTo>
                <a:lnTo>
                  <a:pt x="4" y="742"/>
                </a:lnTo>
                <a:lnTo>
                  <a:pt x="0" y="742"/>
                </a:lnTo>
                <a:lnTo>
                  <a:pt x="28" y="746"/>
                </a:lnTo>
                <a:lnTo>
                  <a:pt x="50" y="768"/>
                </a:lnTo>
                <a:lnTo>
                  <a:pt x="70" y="812"/>
                </a:lnTo>
                <a:lnTo>
                  <a:pt x="76" y="832"/>
                </a:lnTo>
                <a:lnTo>
                  <a:pt x="74" y="856"/>
                </a:lnTo>
                <a:lnTo>
                  <a:pt x="68" y="888"/>
                </a:lnTo>
                <a:lnTo>
                  <a:pt x="94" y="918"/>
                </a:lnTo>
                <a:lnTo>
                  <a:pt x="104" y="934"/>
                </a:lnTo>
                <a:lnTo>
                  <a:pt x="120" y="938"/>
                </a:lnTo>
                <a:lnTo>
                  <a:pt x="136" y="930"/>
                </a:lnTo>
                <a:lnTo>
                  <a:pt x="184" y="902"/>
                </a:lnTo>
                <a:lnTo>
                  <a:pt x="202" y="906"/>
                </a:lnTo>
                <a:lnTo>
                  <a:pt x="236" y="890"/>
                </a:lnTo>
                <a:lnTo>
                  <a:pt x="290" y="896"/>
                </a:lnTo>
                <a:lnTo>
                  <a:pt x="324" y="916"/>
                </a:lnTo>
                <a:lnTo>
                  <a:pt x="368" y="918"/>
                </a:lnTo>
                <a:lnTo>
                  <a:pt x="386" y="928"/>
                </a:lnTo>
                <a:lnTo>
                  <a:pt x="412" y="924"/>
                </a:lnTo>
                <a:lnTo>
                  <a:pt x="428" y="942"/>
                </a:lnTo>
                <a:lnTo>
                  <a:pt x="446" y="944"/>
                </a:lnTo>
                <a:lnTo>
                  <a:pt x="470" y="900"/>
                </a:lnTo>
                <a:lnTo>
                  <a:pt x="504" y="890"/>
                </a:lnTo>
                <a:lnTo>
                  <a:pt x="514" y="876"/>
                </a:lnTo>
                <a:lnTo>
                  <a:pt x="572" y="880"/>
                </a:lnTo>
                <a:lnTo>
                  <a:pt x="584" y="886"/>
                </a:lnTo>
                <a:lnTo>
                  <a:pt x="596" y="882"/>
                </a:lnTo>
                <a:lnTo>
                  <a:pt x="592" y="858"/>
                </a:lnTo>
                <a:lnTo>
                  <a:pt x="644" y="802"/>
                </a:lnTo>
                <a:lnTo>
                  <a:pt x="668" y="796"/>
                </a:lnTo>
                <a:lnTo>
                  <a:pt x="690" y="776"/>
                </a:lnTo>
                <a:lnTo>
                  <a:pt x="690" y="758"/>
                </a:lnTo>
                <a:lnTo>
                  <a:pt x="672" y="742"/>
                </a:lnTo>
                <a:lnTo>
                  <a:pt x="672" y="676"/>
                </a:lnTo>
                <a:lnTo>
                  <a:pt x="776" y="578"/>
                </a:lnTo>
                <a:lnTo>
                  <a:pt x="792" y="584"/>
                </a:lnTo>
                <a:lnTo>
                  <a:pt x="808" y="570"/>
                </a:lnTo>
                <a:lnTo>
                  <a:pt x="806" y="556"/>
                </a:lnTo>
                <a:lnTo>
                  <a:pt x="834" y="542"/>
                </a:lnTo>
                <a:lnTo>
                  <a:pt x="920" y="536"/>
                </a:lnTo>
                <a:lnTo>
                  <a:pt x="958" y="516"/>
                </a:lnTo>
                <a:lnTo>
                  <a:pt x="990" y="516"/>
                </a:lnTo>
                <a:lnTo>
                  <a:pt x="1036" y="476"/>
                </a:lnTo>
                <a:lnTo>
                  <a:pt x="1034" y="450"/>
                </a:lnTo>
                <a:lnTo>
                  <a:pt x="1046" y="440"/>
                </a:lnTo>
                <a:lnTo>
                  <a:pt x="1034" y="420"/>
                </a:lnTo>
                <a:lnTo>
                  <a:pt x="1030" y="414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41" name="Freeform 42"/>
          <p:cNvSpPr>
            <a:spLocks/>
          </p:cNvSpPr>
          <p:nvPr/>
        </p:nvSpPr>
        <p:spPr bwMode="auto">
          <a:xfrm>
            <a:off x="3351213" y="5357813"/>
            <a:ext cx="30162" cy="25400"/>
          </a:xfrm>
          <a:custGeom>
            <a:avLst/>
            <a:gdLst>
              <a:gd name="T0" fmla="*/ 2147483647 w 16"/>
              <a:gd name="T1" fmla="*/ 2147483647 h 14"/>
              <a:gd name="T2" fmla="*/ 2147483647 w 16"/>
              <a:gd name="T3" fmla="*/ 2147483647 h 14"/>
              <a:gd name="T4" fmla="*/ 2147483647 w 16"/>
              <a:gd name="T5" fmla="*/ 2147483647 h 14"/>
              <a:gd name="T6" fmla="*/ 2147483647 w 16"/>
              <a:gd name="T7" fmla="*/ 2147483647 h 14"/>
              <a:gd name="T8" fmla="*/ 2147483647 w 16"/>
              <a:gd name="T9" fmla="*/ 2147483647 h 14"/>
              <a:gd name="T10" fmla="*/ 2147483647 w 16"/>
              <a:gd name="T11" fmla="*/ 2147483647 h 14"/>
              <a:gd name="T12" fmla="*/ 2147483647 w 16"/>
              <a:gd name="T13" fmla="*/ 0 h 14"/>
              <a:gd name="T14" fmla="*/ 2147483647 w 16"/>
              <a:gd name="T15" fmla="*/ 0 h 14"/>
              <a:gd name="T16" fmla="*/ 0 w 16"/>
              <a:gd name="T17" fmla="*/ 2147483647 h 14"/>
              <a:gd name="T18" fmla="*/ 0 w 16"/>
              <a:gd name="T19" fmla="*/ 2147483647 h 14"/>
              <a:gd name="T20" fmla="*/ 2147483647 w 16"/>
              <a:gd name="T21" fmla="*/ 2147483647 h 14"/>
              <a:gd name="T22" fmla="*/ 2147483647 w 16"/>
              <a:gd name="T23" fmla="*/ 2147483647 h 14"/>
              <a:gd name="T24" fmla="*/ 2147483647 w 16"/>
              <a:gd name="T25" fmla="*/ 2147483647 h 1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6"/>
              <a:gd name="T40" fmla="*/ 0 h 14"/>
              <a:gd name="T41" fmla="*/ 16 w 16"/>
              <a:gd name="T42" fmla="*/ 14 h 1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6" h="14">
                <a:moveTo>
                  <a:pt x="2" y="14"/>
                </a:moveTo>
                <a:lnTo>
                  <a:pt x="2" y="14"/>
                </a:lnTo>
                <a:lnTo>
                  <a:pt x="14" y="10"/>
                </a:lnTo>
                <a:lnTo>
                  <a:pt x="16" y="2"/>
                </a:lnTo>
                <a:lnTo>
                  <a:pt x="8" y="0"/>
                </a:lnTo>
                <a:lnTo>
                  <a:pt x="0" y="6"/>
                </a:lnTo>
                <a:lnTo>
                  <a:pt x="2" y="14"/>
                </a:lnTo>
                <a:close/>
              </a:path>
            </a:pathLst>
          </a:custGeom>
          <a:solidFill>
            <a:srgbClr val="B3B3B3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42" name="Freeform 43"/>
          <p:cNvSpPr>
            <a:spLocks/>
          </p:cNvSpPr>
          <p:nvPr/>
        </p:nvSpPr>
        <p:spPr bwMode="auto">
          <a:xfrm>
            <a:off x="2254250" y="2474913"/>
            <a:ext cx="720725" cy="674687"/>
          </a:xfrm>
          <a:custGeom>
            <a:avLst/>
            <a:gdLst>
              <a:gd name="T0" fmla="*/ 2147483647 w 380"/>
              <a:gd name="T1" fmla="*/ 2147483647 h 386"/>
              <a:gd name="T2" fmla="*/ 2147483647 w 380"/>
              <a:gd name="T3" fmla="*/ 2147483647 h 386"/>
              <a:gd name="T4" fmla="*/ 2147483647 w 380"/>
              <a:gd name="T5" fmla="*/ 2147483647 h 386"/>
              <a:gd name="T6" fmla="*/ 2147483647 w 380"/>
              <a:gd name="T7" fmla="*/ 2147483647 h 386"/>
              <a:gd name="T8" fmla="*/ 2147483647 w 380"/>
              <a:gd name="T9" fmla="*/ 2147483647 h 386"/>
              <a:gd name="T10" fmla="*/ 2147483647 w 380"/>
              <a:gd name="T11" fmla="*/ 2147483647 h 386"/>
              <a:gd name="T12" fmla="*/ 2147483647 w 380"/>
              <a:gd name="T13" fmla="*/ 2147483647 h 386"/>
              <a:gd name="T14" fmla="*/ 2147483647 w 380"/>
              <a:gd name="T15" fmla="*/ 2147483647 h 386"/>
              <a:gd name="T16" fmla="*/ 2147483647 w 380"/>
              <a:gd name="T17" fmla="*/ 2147483647 h 386"/>
              <a:gd name="T18" fmla="*/ 2147483647 w 380"/>
              <a:gd name="T19" fmla="*/ 2147483647 h 386"/>
              <a:gd name="T20" fmla="*/ 2147483647 w 380"/>
              <a:gd name="T21" fmla="*/ 2147483647 h 386"/>
              <a:gd name="T22" fmla="*/ 2147483647 w 380"/>
              <a:gd name="T23" fmla="*/ 2147483647 h 386"/>
              <a:gd name="T24" fmla="*/ 2147483647 w 380"/>
              <a:gd name="T25" fmla="*/ 2147483647 h 386"/>
              <a:gd name="T26" fmla="*/ 2147483647 w 380"/>
              <a:gd name="T27" fmla="*/ 2147483647 h 386"/>
              <a:gd name="T28" fmla="*/ 2147483647 w 380"/>
              <a:gd name="T29" fmla="*/ 2147483647 h 386"/>
              <a:gd name="T30" fmla="*/ 2147483647 w 380"/>
              <a:gd name="T31" fmla="*/ 2147483647 h 386"/>
              <a:gd name="T32" fmla="*/ 2147483647 w 380"/>
              <a:gd name="T33" fmla="*/ 2147483647 h 386"/>
              <a:gd name="T34" fmla="*/ 2147483647 w 380"/>
              <a:gd name="T35" fmla="*/ 2147483647 h 386"/>
              <a:gd name="T36" fmla="*/ 2147483647 w 380"/>
              <a:gd name="T37" fmla="*/ 2147483647 h 386"/>
              <a:gd name="T38" fmla="*/ 2147483647 w 380"/>
              <a:gd name="T39" fmla="*/ 2147483647 h 386"/>
              <a:gd name="T40" fmla="*/ 2147483647 w 380"/>
              <a:gd name="T41" fmla="*/ 2147483647 h 386"/>
              <a:gd name="T42" fmla="*/ 2147483647 w 380"/>
              <a:gd name="T43" fmla="*/ 2147483647 h 386"/>
              <a:gd name="T44" fmla="*/ 2147483647 w 380"/>
              <a:gd name="T45" fmla="*/ 2147483647 h 386"/>
              <a:gd name="T46" fmla="*/ 2147483647 w 380"/>
              <a:gd name="T47" fmla="*/ 2147483647 h 386"/>
              <a:gd name="T48" fmla="*/ 2147483647 w 380"/>
              <a:gd name="T49" fmla="*/ 2147483647 h 386"/>
              <a:gd name="T50" fmla="*/ 2147483647 w 380"/>
              <a:gd name="T51" fmla="*/ 2147483647 h 386"/>
              <a:gd name="T52" fmla="*/ 2147483647 w 380"/>
              <a:gd name="T53" fmla="*/ 0 h 386"/>
              <a:gd name="T54" fmla="*/ 2147483647 w 380"/>
              <a:gd name="T55" fmla="*/ 2147483647 h 386"/>
              <a:gd name="T56" fmla="*/ 2147483647 w 380"/>
              <a:gd name="T57" fmla="*/ 2147483647 h 386"/>
              <a:gd name="T58" fmla="*/ 2147483647 w 380"/>
              <a:gd name="T59" fmla="*/ 2147483647 h 386"/>
              <a:gd name="T60" fmla="*/ 2147483647 w 380"/>
              <a:gd name="T61" fmla="*/ 2147483647 h 386"/>
              <a:gd name="T62" fmla="*/ 2147483647 w 380"/>
              <a:gd name="T63" fmla="*/ 2147483647 h 386"/>
              <a:gd name="T64" fmla="*/ 2147483647 w 380"/>
              <a:gd name="T65" fmla="*/ 2147483647 h 386"/>
              <a:gd name="T66" fmla="*/ 2147483647 w 380"/>
              <a:gd name="T67" fmla="*/ 2147483647 h 386"/>
              <a:gd name="T68" fmla="*/ 2147483647 w 380"/>
              <a:gd name="T69" fmla="*/ 2147483647 h 386"/>
              <a:gd name="T70" fmla="*/ 2147483647 w 380"/>
              <a:gd name="T71" fmla="*/ 2147483647 h 386"/>
              <a:gd name="T72" fmla="*/ 2147483647 w 380"/>
              <a:gd name="T73" fmla="*/ 2147483647 h 386"/>
              <a:gd name="T74" fmla="*/ 2147483647 w 380"/>
              <a:gd name="T75" fmla="*/ 2147483647 h 386"/>
              <a:gd name="T76" fmla="*/ 2147483647 w 380"/>
              <a:gd name="T77" fmla="*/ 2147483647 h 386"/>
              <a:gd name="T78" fmla="*/ 2147483647 w 380"/>
              <a:gd name="T79" fmla="*/ 2147483647 h 386"/>
              <a:gd name="T80" fmla="*/ 2147483647 w 380"/>
              <a:gd name="T81" fmla="*/ 2147483647 h 386"/>
              <a:gd name="T82" fmla="*/ 2147483647 w 380"/>
              <a:gd name="T83" fmla="*/ 2147483647 h 386"/>
              <a:gd name="T84" fmla="*/ 2147483647 w 380"/>
              <a:gd name="T85" fmla="*/ 2147483647 h 386"/>
              <a:gd name="T86" fmla="*/ 2147483647 w 380"/>
              <a:gd name="T87" fmla="*/ 2147483647 h 386"/>
              <a:gd name="T88" fmla="*/ 2147483647 w 380"/>
              <a:gd name="T89" fmla="*/ 2147483647 h 386"/>
              <a:gd name="T90" fmla="*/ 2147483647 w 380"/>
              <a:gd name="T91" fmla="*/ 2147483647 h 386"/>
              <a:gd name="T92" fmla="*/ 2147483647 w 380"/>
              <a:gd name="T93" fmla="*/ 2147483647 h 386"/>
              <a:gd name="T94" fmla="*/ 2147483647 w 380"/>
              <a:gd name="T95" fmla="*/ 2147483647 h 386"/>
              <a:gd name="T96" fmla="*/ 0 w 380"/>
              <a:gd name="T97" fmla="*/ 2147483647 h 386"/>
              <a:gd name="T98" fmla="*/ 2147483647 w 380"/>
              <a:gd name="T99" fmla="*/ 2147483647 h 38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80"/>
              <a:gd name="T151" fmla="*/ 0 h 386"/>
              <a:gd name="T152" fmla="*/ 380 w 380"/>
              <a:gd name="T153" fmla="*/ 386 h 38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80" h="386">
                <a:moveTo>
                  <a:pt x="42" y="288"/>
                </a:moveTo>
                <a:lnTo>
                  <a:pt x="42" y="296"/>
                </a:lnTo>
                <a:lnTo>
                  <a:pt x="18" y="302"/>
                </a:lnTo>
                <a:lnTo>
                  <a:pt x="2" y="312"/>
                </a:lnTo>
                <a:lnTo>
                  <a:pt x="12" y="326"/>
                </a:lnTo>
                <a:lnTo>
                  <a:pt x="52" y="332"/>
                </a:lnTo>
                <a:lnTo>
                  <a:pt x="56" y="338"/>
                </a:lnTo>
                <a:lnTo>
                  <a:pt x="16" y="342"/>
                </a:lnTo>
                <a:lnTo>
                  <a:pt x="20" y="356"/>
                </a:lnTo>
                <a:lnTo>
                  <a:pt x="50" y="354"/>
                </a:lnTo>
                <a:lnTo>
                  <a:pt x="42" y="364"/>
                </a:lnTo>
                <a:lnTo>
                  <a:pt x="30" y="370"/>
                </a:lnTo>
                <a:lnTo>
                  <a:pt x="24" y="378"/>
                </a:lnTo>
                <a:lnTo>
                  <a:pt x="56" y="378"/>
                </a:lnTo>
                <a:lnTo>
                  <a:pt x="72" y="386"/>
                </a:lnTo>
                <a:lnTo>
                  <a:pt x="78" y="378"/>
                </a:lnTo>
                <a:lnTo>
                  <a:pt x="110" y="386"/>
                </a:lnTo>
                <a:lnTo>
                  <a:pt x="130" y="378"/>
                </a:lnTo>
                <a:lnTo>
                  <a:pt x="138" y="350"/>
                </a:lnTo>
                <a:lnTo>
                  <a:pt x="146" y="346"/>
                </a:lnTo>
                <a:lnTo>
                  <a:pt x="158" y="368"/>
                </a:lnTo>
                <a:lnTo>
                  <a:pt x="172" y="366"/>
                </a:lnTo>
                <a:lnTo>
                  <a:pt x="198" y="368"/>
                </a:lnTo>
                <a:lnTo>
                  <a:pt x="218" y="356"/>
                </a:lnTo>
                <a:lnTo>
                  <a:pt x="242" y="356"/>
                </a:lnTo>
                <a:lnTo>
                  <a:pt x="270" y="364"/>
                </a:lnTo>
                <a:lnTo>
                  <a:pt x="288" y="374"/>
                </a:lnTo>
                <a:lnTo>
                  <a:pt x="298" y="362"/>
                </a:lnTo>
                <a:lnTo>
                  <a:pt x="294" y="350"/>
                </a:lnTo>
                <a:lnTo>
                  <a:pt x="308" y="350"/>
                </a:lnTo>
                <a:lnTo>
                  <a:pt x="310" y="338"/>
                </a:lnTo>
                <a:lnTo>
                  <a:pt x="322" y="320"/>
                </a:lnTo>
                <a:lnTo>
                  <a:pt x="340" y="298"/>
                </a:lnTo>
                <a:lnTo>
                  <a:pt x="356" y="264"/>
                </a:lnTo>
                <a:lnTo>
                  <a:pt x="358" y="222"/>
                </a:lnTo>
                <a:lnTo>
                  <a:pt x="368" y="190"/>
                </a:lnTo>
                <a:lnTo>
                  <a:pt x="380" y="180"/>
                </a:lnTo>
                <a:lnTo>
                  <a:pt x="360" y="168"/>
                </a:lnTo>
                <a:lnTo>
                  <a:pt x="342" y="126"/>
                </a:lnTo>
                <a:lnTo>
                  <a:pt x="318" y="140"/>
                </a:lnTo>
                <a:lnTo>
                  <a:pt x="300" y="134"/>
                </a:lnTo>
                <a:lnTo>
                  <a:pt x="274" y="98"/>
                </a:lnTo>
                <a:lnTo>
                  <a:pt x="280" y="74"/>
                </a:lnTo>
                <a:lnTo>
                  <a:pt x="296" y="46"/>
                </a:lnTo>
                <a:lnTo>
                  <a:pt x="322" y="48"/>
                </a:lnTo>
                <a:lnTo>
                  <a:pt x="338" y="48"/>
                </a:lnTo>
                <a:lnTo>
                  <a:pt x="356" y="38"/>
                </a:lnTo>
                <a:lnTo>
                  <a:pt x="370" y="34"/>
                </a:lnTo>
                <a:lnTo>
                  <a:pt x="372" y="36"/>
                </a:lnTo>
                <a:lnTo>
                  <a:pt x="378" y="10"/>
                </a:lnTo>
                <a:lnTo>
                  <a:pt x="364" y="0"/>
                </a:lnTo>
                <a:lnTo>
                  <a:pt x="348" y="8"/>
                </a:lnTo>
                <a:lnTo>
                  <a:pt x="332" y="40"/>
                </a:lnTo>
                <a:lnTo>
                  <a:pt x="328" y="30"/>
                </a:lnTo>
                <a:lnTo>
                  <a:pt x="334" y="4"/>
                </a:lnTo>
                <a:lnTo>
                  <a:pt x="296" y="8"/>
                </a:lnTo>
                <a:lnTo>
                  <a:pt x="274" y="26"/>
                </a:lnTo>
                <a:lnTo>
                  <a:pt x="266" y="32"/>
                </a:lnTo>
                <a:lnTo>
                  <a:pt x="242" y="36"/>
                </a:lnTo>
                <a:lnTo>
                  <a:pt x="240" y="56"/>
                </a:lnTo>
                <a:lnTo>
                  <a:pt x="270" y="54"/>
                </a:lnTo>
                <a:lnTo>
                  <a:pt x="278" y="66"/>
                </a:lnTo>
                <a:lnTo>
                  <a:pt x="262" y="70"/>
                </a:lnTo>
                <a:lnTo>
                  <a:pt x="238" y="80"/>
                </a:lnTo>
                <a:lnTo>
                  <a:pt x="226" y="88"/>
                </a:lnTo>
                <a:lnTo>
                  <a:pt x="218" y="84"/>
                </a:lnTo>
                <a:lnTo>
                  <a:pt x="214" y="76"/>
                </a:lnTo>
                <a:lnTo>
                  <a:pt x="190" y="82"/>
                </a:lnTo>
                <a:lnTo>
                  <a:pt x="190" y="70"/>
                </a:lnTo>
                <a:lnTo>
                  <a:pt x="168" y="64"/>
                </a:lnTo>
                <a:lnTo>
                  <a:pt x="136" y="64"/>
                </a:lnTo>
                <a:lnTo>
                  <a:pt x="118" y="90"/>
                </a:lnTo>
                <a:lnTo>
                  <a:pt x="130" y="114"/>
                </a:lnTo>
                <a:lnTo>
                  <a:pt x="116" y="128"/>
                </a:lnTo>
                <a:lnTo>
                  <a:pt x="96" y="128"/>
                </a:lnTo>
                <a:lnTo>
                  <a:pt x="92" y="148"/>
                </a:lnTo>
                <a:lnTo>
                  <a:pt x="128" y="186"/>
                </a:lnTo>
                <a:lnTo>
                  <a:pt x="150" y="186"/>
                </a:lnTo>
                <a:lnTo>
                  <a:pt x="158" y="196"/>
                </a:lnTo>
                <a:lnTo>
                  <a:pt x="140" y="206"/>
                </a:lnTo>
                <a:lnTo>
                  <a:pt x="126" y="204"/>
                </a:lnTo>
                <a:lnTo>
                  <a:pt x="106" y="226"/>
                </a:lnTo>
                <a:lnTo>
                  <a:pt x="74" y="230"/>
                </a:lnTo>
                <a:lnTo>
                  <a:pt x="70" y="242"/>
                </a:lnTo>
                <a:lnTo>
                  <a:pt x="114" y="248"/>
                </a:lnTo>
                <a:lnTo>
                  <a:pt x="146" y="242"/>
                </a:lnTo>
                <a:lnTo>
                  <a:pt x="150" y="260"/>
                </a:lnTo>
                <a:lnTo>
                  <a:pt x="130" y="258"/>
                </a:lnTo>
                <a:lnTo>
                  <a:pt x="100" y="262"/>
                </a:lnTo>
                <a:lnTo>
                  <a:pt x="90" y="256"/>
                </a:lnTo>
                <a:lnTo>
                  <a:pt x="64" y="262"/>
                </a:lnTo>
                <a:lnTo>
                  <a:pt x="56" y="270"/>
                </a:lnTo>
                <a:lnTo>
                  <a:pt x="44" y="258"/>
                </a:lnTo>
                <a:lnTo>
                  <a:pt x="20" y="258"/>
                </a:lnTo>
                <a:lnTo>
                  <a:pt x="0" y="268"/>
                </a:lnTo>
                <a:lnTo>
                  <a:pt x="6" y="280"/>
                </a:lnTo>
                <a:lnTo>
                  <a:pt x="42" y="288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43" name="Freeform 44"/>
          <p:cNvSpPr>
            <a:spLocks/>
          </p:cNvSpPr>
          <p:nvPr/>
        </p:nvSpPr>
        <p:spPr bwMode="auto">
          <a:xfrm>
            <a:off x="5289550" y="284163"/>
            <a:ext cx="1409700" cy="2763837"/>
          </a:xfrm>
          <a:custGeom>
            <a:avLst/>
            <a:gdLst>
              <a:gd name="T0" fmla="*/ 2147483647 w 744"/>
              <a:gd name="T1" fmla="*/ 2147483647 h 1580"/>
              <a:gd name="T2" fmla="*/ 2147483647 w 744"/>
              <a:gd name="T3" fmla="*/ 2147483647 h 1580"/>
              <a:gd name="T4" fmla="*/ 2147483647 w 744"/>
              <a:gd name="T5" fmla="*/ 2147483647 h 1580"/>
              <a:gd name="T6" fmla="*/ 2147483647 w 744"/>
              <a:gd name="T7" fmla="*/ 2147483647 h 1580"/>
              <a:gd name="T8" fmla="*/ 2147483647 w 744"/>
              <a:gd name="T9" fmla="*/ 2147483647 h 1580"/>
              <a:gd name="T10" fmla="*/ 2147483647 w 744"/>
              <a:gd name="T11" fmla="*/ 2147483647 h 1580"/>
              <a:gd name="T12" fmla="*/ 2147483647 w 744"/>
              <a:gd name="T13" fmla="*/ 2147483647 h 1580"/>
              <a:gd name="T14" fmla="*/ 2147483647 w 744"/>
              <a:gd name="T15" fmla="*/ 2147483647 h 1580"/>
              <a:gd name="T16" fmla="*/ 2147483647 w 744"/>
              <a:gd name="T17" fmla="*/ 2147483647 h 1580"/>
              <a:gd name="T18" fmla="*/ 2147483647 w 744"/>
              <a:gd name="T19" fmla="*/ 2147483647 h 1580"/>
              <a:gd name="T20" fmla="*/ 2147483647 w 744"/>
              <a:gd name="T21" fmla="*/ 2147483647 h 1580"/>
              <a:gd name="T22" fmla="*/ 2147483647 w 744"/>
              <a:gd name="T23" fmla="*/ 2147483647 h 1580"/>
              <a:gd name="T24" fmla="*/ 2147483647 w 744"/>
              <a:gd name="T25" fmla="*/ 2147483647 h 1580"/>
              <a:gd name="T26" fmla="*/ 2147483647 w 744"/>
              <a:gd name="T27" fmla="*/ 2147483647 h 1580"/>
              <a:gd name="T28" fmla="*/ 2147483647 w 744"/>
              <a:gd name="T29" fmla="*/ 2147483647 h 1580"/>
              <a:gd name="T30" fmla="*/ 2147483647 w 744"/>
              <a:gd name="T31" fmla="*/ 2147483647 h 1580"/>
              <a:gd name="T32" fmla="*/ 2147483647 w 744"/>
              <a:gd name="T33" fmla="*/ 2147483647 h 1580"/>
              <a:gd name="T34" fmla="*/ 2147483647 w 744"/>
              <a:gd name="T35" fmla="*/ 2147483647 h 1580"/>
              <a:gd name="T36" fmla="*/ 2147483647 w 744"/>
              <a:gd name="T37" fmla="*/ 2147483647 h 1580"/>
              <a:gd name="T38" fmla="*/ 2147483647 w 744"/>
              <a:gd name="T39" fmla="*/ 2147483647 h 1580"/>
              <a:gd name="T40" fmla="*/ 2147483647 w 744"/>
              <a:gd name="T41" fmla="*/ 2147483647 h 1580"/>
              <a:gd name="T42" fmla="*/ 2147483647 w 744"/>
              <a:gd name="T43" fmla="*/ 2147483647 h 1580"/>
              <a:gd name="T44" fmla="*/ 2147483647 w 744"/>
              <a:gd name="T45" fmla="*/ 2147483647 h 1580"/>
              <a:gd name="T46" fmla="*/ 2147483647 w 744"/>
              <a:gd name="T47" fmla="*/ 2147483647 h 1580"/>
              <a:gd name="T48" fmla="*/ 2147483647 w 744"/>
              <a:gd name="T49" fmla="*/ 2147483647 h 1580"/>
              <a:gd name="T50" fmla="*/ 2147483647 w 744"/>
              <a:gd name="T51" fmla="*/ 2147483647 h 1580"/>
              <a:gd name="T52" fmla="*/ 2147483647 w 744"/>
              <a:gd name="T53" fmla="*/ 2147483647 h 1580"/>
              <a:gd name="T54" fmla="*/ 2147483647 w 744"/>
              <a:gd name="T55" fmla="*/ 2147483647 h 1580"/>
              <a:gd name="T56" fmla="*/ 2147483647 w 744"/>
              <a:gd name="T57" fmla="*/ 2147483647 h 1580"/>
              <a:gd name="T58" fmla="*/ 2147483647 w 744"/>
              <a:gd name="T59" fmla="*/ 2147483647 h 1580"/>
              <a:gd name="T60" fmla="*/ 2147483647 w 744"/>
              <a:gd name="T61" fmla="*/ 2147483647 h 1580"/>
              <a:gd name="T62" fmla="*/ 2147483647 w 744"/>
              <a:gd name="T63" fmla="*/ 2147483647 h 1580"/>
              <a:gd name="T64" fmla="*/ 2147483647 w 744"/>
              <a:gd name="T65" fmla="*/ 2147483647 h 1580"/>
              <a:gd name="T66" fmla="*/ 2147483647 w 744"/>
              <a:gd name="T67" fmla="*/ 0 h 1580"/>
              <a:gd name="T68" fmla="*/ 2147483647 w 744"/>
              <a:gd name="T69" fmla="*/ 2147483647 h 1580"/>
              <a:gd name="T70" fmla="*/ 2147483647 w 744"/>
              <a:gd name="T71" fmla="*/ 2147483647 h 1580"/>
              <a:gd name="T72" fmla="*/ 2147483647 w 744"/>
              <a:gd name="T73" fmla="*/ 2147483647 h 1580"/>
              <a:gd name="T74" fmla="*/ 2147483647 w 744"/>
              <a:gd name="T75" fmla="*/ 2147483647 h 1580"/>
              <a:gd name="T76" fmla="*/ 2147483647 w 744"/>
              <a:gd name="T77" fmla="*/ 2147483647 h 1580"/>
              <a:gd name="T78" fmla="*/ 2147483647 w 744"/>
              <a:gd name="T79" fmla="*/ 2147483647 h 1580"/>
              <a:gd name="T80" fmla="*/ 2147483647 w 744"/>
              <a:gd name="T81" fmla="*/ 2147483647 h 1580"/>
              <a:gd name="T82" fmla="*/ 2147483647 w 744"/>
              <a:gd name="T83" fmla="*/ 2147483647 h 1580"/>
              <a:gd name="T84" fmla="*/ 2147483647 w 744"/>
              <a:gd name="T85" fmla="*/ 2147483647 h 1580"/>
              <a:gd name="T86" fmla="*/ 2147483647 w 744"/>
              <a:gd name="T87" fmla="*/ 2147483647 h 1580"/>
              <a:gd name="T88" fmla="*/ 2147483647 w 744"/>
              <a:gd name="T89" fmla="*/ 2147483647 h 1580"/>
              <a:gd name="T90" fmla="*/ 2147483647 w 744"/>
              <a:gd name="T91" fmla="*/ 2147483647 h 1580"/>
              <a:gd name="T92" fmla="*/ 2147483647 w 744"/>
              <a:gd name="T93" fmla="*/ 2147483647 h 1580"/>
              <a:gd name="T94" fmla="*/ 2147483647 w 744"/>
              <a:gd name="T95" fmla="*/ 2147483647 h 1580"/>
              <a:gd name="T96" fmla="*/ 2147483647 w 744"/>
              <a:gd name="T97" fmla="*/ 2147483647 h 1580"/>
              <a:gd name="T98" fmla="*/ 2147483647 w 744"/>
              <a:gd name="T99" fmla="*/ 2147483647 h 1580"/>
              <a:gd name="T100" fmla="*/ 2147483647 w 744"/>
              <a:gd name="T101" fmla="*/ 2147483647 h 158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744"/>
              <a:gd name="T154" fmla="*/ 0 h 1580"/>
              <a:gd name="T155" fmla="*/ 744 w 744"/>
              <a:gd name="T156" fmla="*/ 1580 h 1580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744" h="1580">
                <a:moveTo>
                  <a:pt x="6" y="1148"/>
                </a:moveTo>
                <a:lnTo>
                  <a:pt x="4" y="1158"/>
                </a:lnTo>
                <a:lnTo>
                  <a:pt x="0" y="1174"/>
                </a:lnTo>
                <a:lnTo>
                  <a:pt x="2" y="1202"/>
                </a:lnTo>
                <a:lnTo>
                  <a:pt x="8" y="1222"/>
                </a:lnTo>
                <a:lnTo>
                  <a:pt x="32" y="1218"/>
                </a:lnTo>
                <a:lnTo>
                  <a:pt x="40" y="1228"/>
                </a:lnTo>
                <a:lnTo>
                  <a:pt x="30" y="1264"/>
                </a:lnTo>
                <a:lnTo>
                  <a:pt x="20" y="1288"/>
                </a:lnTo>
                <a:lnTo>
                  <a:pt x="30" y="1328"/>
                </a:lnTo>
                <a:lnTo>
                  <a:pt x="44" y="1342"/>
                </a:lnTo>
                <a:lnTo>
                  <a:pt x="46" y="1378"/>
                </a:lnTo>
                <a:lnTo>
                  <a:pt x="62" y="1410"/>
                </a:lnTo>
                <a:lnTo>
                  <a:pt x="82" y="1426"/>
                </a:lnTo>
                <a:lnTo>
                  <a:pt x="74" y="1446"/>
                </a:lnTo>
                <a:lnTo>
                  <a:pt x="56" y="1464"/>
                </a:lnTo>
                <a:lnTo>
                  <a:pt x="56" y="1488"/>
                </a:lnTo>
                <a:lnTo>
                  <a:pt x="62" y="1510"/>
                </a:lnTo>
                <a:lnTo>
                  <a:pt x="74" y="1526"/>
                </a:lnTo>
                <a:lnTo>
                  <a:pt x="64" y="1556"/>
                </a:lnTo>
                <a:lnTo>
                  <a:pt x="60" y="1562"/>
                </a:lnTo>
                <a:lnTo>
                  <a:pt x="58" y="1574"/>
                </a:lnTo>
                <a:lnTo>
                  <a:pt x="78" y="1572"/>
                </a:lnTo>
                <a:lnTo>
                  <a:pt x="100" y="1580"/>
                </a:lnTo>
                <a:lnTo>
                  <a:pt x="124" y="1570"/>
                </a:lnTo>
                <a:lnTo>
                  <a:pt x="142" y="1572"/>
                </a:lnTo>
                <a:lnTo>
                  <a:pt x="152" y="1580"/>
                </a:lnTo>
                <a:lnTo>
                  <a:pt x="170" y="1556"/>
                </a:lnTo>
                <a:lnTo>
                  <a:pt x="158" y="1548"/>
                </a:lnTo>
                <a:lnTo>
                  <a:pt x="160" y="1514"/>
                </a:lnTo>
                <a:lnTo>
                  <a:pt x="192" y="1504"/>
                </a:lnTo>
                <a:lnTo>
                  <a:pt x="200" y="1490"/>
                </a:lnTo>
                <a:lnTo>
                  <a:pt x="230" y="1484"/>
                </a:lnTo>
                <a:lnTo>
                  <a:pt x="242" y="1488"/>
                </a:lnTo>
                <a:lnTo>
                  <a:pt x="254" y="1486"/>
                </a:lnTo>
                <a:lnTo>
                  <a:pt x="270" y="1496"/>
                </a:lnTo>
                <a:lnTo>
                  <a:pt x="282" y="1472"/>
                </a:lnTo>
                <a:lnTo>
                  <a:pt x="302" y="1452"/>
                </a:lnTo>
                <a:lnTo>
                  <a:pt x="308" y="1428"/>
                </a:lnTo>
                <a:lnTo>
                  <a:pt x="318" y="1384"/>
                </a:lnTo>
                <a:lnTo>
                  <a:pt x="322" y="1322"/>
                </a:lnTo>
                <a:lnTo>
                  <a:pt x="334" y="1302"/>
                </a:lnTo>
                <a:lnTo>
                  <a:pt x="334" y="1276"/>
                </a:lnTo>
                <a:lnTo>
                  <a:pt x="332" y="1258"/>
                </a:lnTo>
                <a:lnTo>
                  <a:pt x="346" y="1250"/>
                </a:lnTo>
                <a:lnTo>
                  <a:pt x="336" y="1240"/>
                </a:lnTo>
                <a:lnTo>
                  <a:pt x="340" y="1232"/>
                </a:lnTo>
                <a:lnTo>
                  <a:pt x="360" y="1234"/>
                </a:lnTo>
                <a:lnTo>
                  <a:pt x="350" y="1218"/>
                </a:lnTo>
                <a:lnTo>
                  <a:pt x="326" y="1220"/>
                </a:lnTo>
                <a:lnTo>
                  <a:pt x="312" y="1210"/>
                </a:lnTo>
                <a:lnTo>
                  <a:pt x="328" y="1196"/>
                </a:lnTo>
                <a:lnTo>
                  <a:pt x="362" y="1198"/>
                </a:lnTo>
                <a:lnTo>
                  <a:pt x="378" y="1186"/>
                </a:lnTo>
                <a:lnTo>
                  <a:pt x="386" y="1162"/>
                </a:lnTo>
                <a:lnTo>
                  <a:pt x="398" y="1160"/>
                </a:lnTo>
                <a:lnTo>
                  <a:pt x="394" y="1176"/>
                </a:lnTo>
                <a:lnTo>
                  <a:pt x="404" y="1184"/>
                </a:lnTo>
                <a:lnTo>
                  <a:pt x="426" y="1182"/>
                </a:lnTo>
                <a:lnTo>
                  <a:pt x="428" y="1170"/>
                </a:lnTo>
                <a:lnTo>
                  <a:pt x="440" y="1158"/>
                </a:lnTo>
                <a:lnTo>
                  <a:pt x="450" y="1144"/>
                </a:lnTo>
                <a:lnTo>
                  <a:pt x="428" y="1134"/>
                </a:lnTo>
                <a:lnTo>
                  <a:pt x="384" y="1134"/>
                </a:lnTo>
                <a:lnTo>
                  <a:pt x="376" y="1140"/>
                </a:lnTo>
                <a:lnTo>
                  <a:pt x="368" y="1132"/>
                </a:lnTo>
                <a:lnTo>
                  <a:pt x="348" y="1120"/>
                </a:lnTo>
                <a:lnTo>
                  <a:pt x="312" y="1120"/>
                </a:lnTo>
                <a:lnTo>
                  <a:pt x="298" y="1112"/>
                </a:lnTo>
                <a:lnTo>
                  <a:pt x="312" y="1100"/>
                </a:lnTo>
                <a:lnTo>
                  <a:pt x="340" y="1096"/>
                </a:lnTo>
                <a:lnTo>
                  <a:pt x="358" y="1096"/>
                </a:lnTo>
                <a:lnTo>
                  <a:pt x="372" y="1096"/>
                </a:lnTo>
                <a:lnTo>
                  <a:pt x="376" y="1106"/>
                </a:lnTo>
                <a:lnTo>
                  <a:pt x="394" y="1106"/>
                </a:lnTo>
                <a:lnTo>
                  <a:pt x="378" y="1082"/>
                </a:lnTo>
                <a:lnTo>
                  <a:pt x="384" y="1068"/>
                </a:lnTo>
                <a:lnTo>
                  <a:pt x="400" y="1074"/>
                </a:lnTo>
                <a:lnTo>
                  <a:pt x="410" y="1092"/>
                </a:lnTo>
                <a:lnTo>
                  <a:pt x="410" y="1116"/>
                </a:lnTo>
                <a:lnTo>
                  <a:pt x="426" y="1120"/>
                </a:lnTo>
                <a:lnTo>
                  <a:pt x="456" y="1100"/>
                </a:lnTo>
                <a:lnTo>
                  <a:pt x="472" y="1064"/>
                </a:lnTo>
                <a:lnTo>
                  <a:pt x="462" y="1036"/>
                </a:lnTo>
                <a:lnTo>
                  <a:pt x="444" y="1014"/>
                </a:lnTo>
                <a:lnTo>
                  <a:pt x="450" y="1000"/>
                </a:lnTo>
                <a:lnTo>
                  <a:pt x="426" y="996"/>
                </a:lnTo>
                <a:lnTo>
                  <a:pt x="402" y="994"/>
                </a:lnTo>
                <a:lnTo>
                  <a:pt x="398" y="978"/>
                </a:lnTo>
                <a:lnTo>
                  <a:pt x="386" y="974"/>
                </a:lnTo>
                <a:lnTo>
                  <a:pt x="380" y="950"/>
                </a:lnTo>
                <a:lnTo>
                  <a:pt x="380" y="938"/>
                </a:lnTo>
                <a:lnTo>
                  <a:pt x="384" y="860"/>
                </a:lnTo>
                <a:lnTo>
                  <a:pt x="396" y="852"/>
                </a:lnTo>
                <a:lnTo>
                  <a:pt x="396" y="836"/>
                </a:lnTo>
                <a:lnTo>
                  <a:pt x="398" y="788"/>
                </a:lnTo>
                <a:lnTo>
                  <a:pt x="398" y="774"/>
                </a:lnTo>
                <a:lnTo>
                  <a:pt x="414" y="760"/>
                </a:lnTo>
                <a:lnTo>
                  <a:pt x="422" y="738"/>
                </a:lnTo>
                <a:lnTo>
                  <a:pt x="442" y="730"/>
                </a:lnTo>
                <a:lnTo>
                  <a:pt x="454" y="714"/>
                </a:lnTo>
                <a:lnTo>
                  <a:pt x="452" y="704"/>
                </a:lnTo>
                <a:lnTo>
                  <a:pt x="466" y="690"/>
                </a:lnTo>
                <a:lnTo>
                  <a:pt x="470" y="680"/>
                </a:lnTo>
                <a:lnTo>
                  <a:pt x="482" y="682"/>
                </a:lnTo>
                <a:lnTo>
                  <a:pt x="506" y="660"/>
                </a:lnTo>
                <a:lnTo>
                  <a:pt x="518" y="658"/>
                </a:lnTo>
                <a:lnTo>
                  <a:pt x="542" y="626"/>
                </a:lnTo>
                <a:lnTo>
                  <a:pt x="574" y="612"/>
                </a:lnTo>
                <a:lnTo>
                  <a:pt x="578" y="582"/>
                </a:lnTo>
                <a:lnTo>
                  <a:pt x="616" y="550"/>
                </a:lnTo>
                <a:lnTo>
                  <a:pt x="618" y="526"/>
                </a:lnTo>
                <a:lnTo>
                  <a:pt x="610" y="518"/>
                </a:lnTo>
                <a:lnTo>
                  <a:pt x="614" y="436"/>
                </a:lnTo>
                <a:lnTo>
                  <a:pt x="630" y="406"/>
                </a:lnTo>
                <a:lnTo>
                  <a:pt x="656" y="378"/>
                </a:lnTo>
                <a:lnTo>
                  <a:pt x="698" y="372"/>
                </a:lnTo>
                <a:lnTo>
                  <a:pt x="744" y="374"/>
                </a:lnTo>
                <a:lnTo>
                  <a:pt x="688" y="300"/>
                </a:lnTo>
                <a:lnTo>
                  <a:pt x="696" y="282"/>
                </a:lnTo>
                <a:lnTo>
                  <a:pt x="696" y="242"/>
                </a:lnTo>
                <a:lnTo>
                  <a:pt x="686" y="216"/>
                </a:lnTo>
                <a:lnTo>
                  <a:pt x="694" y="194"/>
                </a:lnTo>
                <a:lnTo>
                  <a:pt x="674" y="154"/>
                </a:lnTo>
                <a:lnTo>
                  <a:pt x="682" y="118"/>
                </a:lnTo>
                <a:lnTo>
                  <a:pt x="630" y="64"/>
                </a:lnTo>
                <a:lnTo>
                  <a:pt x="604" y="60"/>
                </a:lnTo>
                <a:lnTo>
                  <a:pt x="558" y="0"/>
                </a:lnTo>
                <a:lnTo>
                  <a:pt x="540" y="4"/>
                </a:lnTo>
                <a:lnTo>
                  <a:pt x="540" y="80"/>
                </a:lnTo>
                <a:lnTo>
                  <a:pt x="460" y="66"/>
                </a:lnTo>
                <a:lnTo>
                  <a:pt x="434" y="132"/>
                </a:lnTo>
                <a:lnTo>
                  <a:pt x="394" y="132"/>
                </a:lnTo>
                <a:lnTo>
                  <a:pt x="388" y="172"/>
                </a:lnTo>
                <a:lnTo>
                  <a:pt x="366" y="186"/>
                </a:lnTo>
                <a:lnTo>
                  <a:pt x="362" y="194"/>
                </a:lnTo>
                <a:lnTo>
                  <a:pt x="372" y="204"/>
                </a:lnTo>
                <a:lnTo>
                  <a:pt x="366" y="238"/>
                </a:lnTo>
                <a:lnTo>
                  <a:pt x="318" y="308"/>
                </a:lnTo>
                <a:lnTo>
                  <a:pt x="288" y="330"/>
                </a:lnTo>
                <a:lnTo>
                  <a:pt x="274" y="332"/>
                </a:lnTo>
                <a:lnTo>
                  <a:pt x="274" y="342"/>
                </a:lnTo>
                <a:lnTo>
                  <a:pt x="268" y="390"/>
                </a:lnTo>
                <a:lnTo>
                  <a:pt x="240" y="476"/>
                </a:lnTo>
                <a:lnTo>
                  <a:pt x="230" y="494"/>
                </a:lnTo>
                <a:lnTo>
                  <a:pt x="206" y="510"/>
                </a:lnTo>
                <a:lnTo>
                  <a:pt x="208" y="526"/>
                </a:lnTo>
                <a:lnTo>
                  <a:pt x="238" y="528"/>
                </a:lnTo>
                <a:lnTo>
                  <a:pt x="232" y="560"/>
                </a:lnTo>
                <a:lnTo>
                  <a:pt x="216" y="576"/>
                </a:lnTo>
                <a:lnTo>
                  <a:pt x="166" y="574"/>
                </a:lnTo>
                <a:lnTo>
                  <a:pt x="140" y="606"/>
                </a:lnTo>
                <a:lnTo>
                  <a:pt x="130" y="718"/>
                </a:lnTo>
                <a:lnTo>
                  <a:pt x="112" y="722"/>
                </a:lnTo>
                <a:lnTo>
                  <a:pt x="112" y="760"/>
                </a:lnTo>
                <a:lnTo>
                  <a:pt x="96" y="824"/>
                </a:lnTo>
                <a:lnTo>
                  <a:pt x="124" y="840"/>
                </a:lnTo>
                <a:lnTo>
                  <a:pt x="122" y="868"/>
                </a:lnTo>
                <a:lnTo>
                  <a:pt x="90" y="898"/>
                </a:lnTo>
                <a:lnTo>
                  <a:pt x="96" y="922"/>
                </a:lnTo>
                <a:lnTo>
                  <a:pt x="108" y="942"/>
                </a:lnTo>
                <a:lnTo>
                  <a:pt x="100" y="1016"/>
                </a:lnTo>
                <a:lnTo>
                  <a:pt x="54" y="1050"/>
                </a:lnTo>
                <a:lnTo>
                  <a:pt x="52" y="1094"/>
                </a:lnTo>
                <a:lnTo>
                  <a:pt x="52" y="1128"/>
                </a:lnTo>
                <a:lnTo>
                  <a:pt x="30" y="1138"/>
                </a:lnTo>
                <a:lnTo>
                  <a:pt x="28" y="1136"/>
                </a:lnTo>
                <a:lnTo>
                  <a:pt x="24" y="1148"/>
                </a:lnTo>
                <a:lnTo>
                  <a:pt x="6" y="1148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44" name="Freeform 45"/>
          <p:cNvSpPr>
            <a:spLocks/>
          </p:cNvSpPr>
          <p:nvPr/>
        </p:nvSpPr>
        <p:spPr bwMode="auto">
          <a:xfrm>
            <a:off x="4646613" y="-157162"/>
            <a:ext cx="2457450" cy="2582862"/>
          </a:xfrm>
          <a:custGeom>
            <a:avLst/>
            <a:gdLst>
              <a:gd name="T0" fmla="*/ 2147483647 w 1296"/>
              <a:gd name="T1" fmla="*/ 2147483647 h 1476"/>
              <a:gd name="T2" fmla="*/ 2147483647 w 1296"/>
              <a:gd name="T3" fmla="*/ 2147483647 h 1476"/>
              <a:gd name="T4" fmla="*/ 2147483647 w 1296"/>
              <a:gd name="T5" fmla="*/ 2147483647 h 1476"/>
              <a:gd name="T6" fmla="*/ 2147483647 w 1296"/>
              <a:gd name="T7" fmla="*/ 2147483647 h 1476"/>
              <a:gd name="T8" fmla="*/ 2147483647 w 1296"/>
              <a:gd name="T9" fmla="*/ 2147483647 h 1476"/>
              <a:gd name="T10" fmla="*/ 2147483647 w 1296"/>
              <a:gd name="T11" fmla="*/ 2147483647 h 1476"/>
              <a:gd name="T12" fmla="*/ 2147483647 w 1296"/>
              <a:gd name="T13" fmla="*/ 2147483647 h 1476"/>
              <a:gd name="T14" fmla="*/ 2147483647 w 1296"/>
              <a:gd name="T15" fmla="*/ 2147483647 h 1476"/>
              <a:gd name="T16" fmla="*/ 2147483647 w 1296"/>
              <a:gd name="T17" fmla="*/ 2147483647 h 1476"/>
              <a:gd name="T18" fmla="*/ 2147483647 w 1296"/>
              <a:gd name="T19" fmla="*/ 2147483647 h 1476"/>
              <a:gd name="T20" fmla="*/ 2147483647 w 1296"/>
              <a:gd name="T21" fmla="*/ 2147483647 h 1476"/>
              <a:gd name="T22" fmla="*/ 2147483647 w 1296"/>
              <a:gd name="T23" fmla="*/ 2147483647 h 1476"/>
              <a:gd name="T24" fmla="*/ 2147483647 w 1296"/>
              <a:gd name="T25" fmla="*/ 2147483647 h 1476"/>
              <a:gd name="T26" fmla="*/ 2147483647 w 1296"/>
              <a:gd name="T27" fmla="*/ 2147483647 h 1476"/>
              <a:gd name="T28" fmla="*/ 2147483647 w 1296"/>
              <a:gd name="T29" fmla="*/ 2147483647 h 1476"/>
              <a:gd name="T30" fmla="*/ 2147483647 w 1296"/>
              <a:gd name="T31" fmla="*/ 2147483647 h 1476"/>
              <a:gd name="T32" fmla="*/ 2147483647 w 1296"/>
              <a:gd name="T33" fmla="*/ 2147483647 h 1476"/>
              <a:gd name="T34" fmla="*/ 2147483647 w 1296"/>
              <a:gd name="T35" fmla="*/ 2147483647 h 1476"/>
              <a:gd name="T36" fmla="*/ 2147483647 w 1296"/>
              <a:gd name="T37" fmla="*/ 2147483647 h 1476"/>
              <a:gd name="T38" fmla="*/ 2147483647 w 1296"/>
              <a:gd name="T39" fmla="*/ 2147483647 h 1476"/>
              <a:gd name="T40" fmla="*/ 2147483647 w 1296"/>
              <a:gd name="T41" fmla="*/ 2147483647 h 1476"/>
              <a:gd name="T42" fmla="*/ 2147483647 w 1296"/>
              <a:gd name="T43" fmla="*/ 2147483647 h 1476"/>
              <a:gd name="T44" fmla="*/ 2147483647 w 1296"/>
              <a:gd name="T45" fmla="*/ 2147483647 h 1476"/>
              <a:gd name="T46" fmla="*/ 2147483647 w 1296"/>
              <a:gd name="T47" fmla="*/ 2147483647 h 1476"/>
              <a:gd name="T48" fmla="*/ 2147483647 w 1296"/>
              <a:gd name="T49" fmla="*/ 2147483647 h 1476"/>
              <a:gd name="T50" fmla="*/ 2147483647 w 1296"/>
              <a:gd name="T51" fmla="*/ 2147483647 h 1476"/>
              <a:gd name="T52" fmla="*/ 2147483647 w 1296"/>
              <a:gd name="T53" fmla="*/ 2147483647 h 1476"/>
              <a:gd name="T54" fmla="*/ 2147483647 w 1296"/>
              <a:gd name="T55" fmla="*/ 2147483647 h 1476"/>
              <a:gd name="T56" fmla="*/ 2147483647 w 1296"/>
              <a:gd name="T57" fmla="*/ 2147483647 h 1476"/>
              <a:gd name="T58" fmla="*/ 2147483647 w 1296"/>
              <a:gd name="T59" fmla="*/ 2147483647 h 1476"/>
              <a:gd name="T60" fmla="*/ 2147483647 w 1296"/>
              <a:gd name="T61" fmla="*/ 2147483647 h 1476"/>
              <a:gd name="T62" fmla="*/ 2147483647 w 1296"/>
              <a:gd name="T63" fmla="*/ 2147483647 h 1476"/>
              <a:gd name="T64" fmla="*/ 2147483647 w 1296"/>
              <a:gd name="T65" fmla="*/ 2147483647 h 1476"/>
              <a:gd name="T66" fmla="*/ 2147483647 w 1296"/>
              <a:gd name="T67" fmla="*/ 2147483647 h 1476"/>
              <a:gd name="T68" fmla="*/ 2147483647 w 1296"/>
              <a:gd name="T69" fmla="*/ 2147483647 h 1476"/>
              <a:gd name="T70" fmla="*/ 2147483647 w 1296"/>
              <a:gd name="T71" fmla="*/ 2147483647 h 1476"/>
              <a:gd name="T72" fmla="*/ 2147483647 w 1296"/>
              <a:gd name="T73" fmla="*/ 2147483647 h 1476"/>
              <a:gd name="T74" fmla="*/ 2147483647 w 1296"/>
              <a:gd name="T75" fmla="*/ 2147483647 h 1476"/>
              <a:gd name="T76" fmla="*/ 2147483647 w 1296"/>
              <a:gd name="T77" fmla="*/ 2147483647 h 1476"/>
              <a:gd name="T78" fmla="*/ 2147483647 w 1296"/>
              <a:gd name="T79" fmla="*/ 2147483647 h 1476"/>
              <a:gd name="T80" fmla="*/ 2147483647 w 1296"/>
              <a:gd name="T81" fmla="*/ 2147483647 h 1476"/>
              <a:gd name="T82" fmla="*/ 2147483647 w 1296"/>
              <a:gd name="T83" fmla="*/ 2147483647 h 1476"/>
              <a:gd name="T84" fmla="*/ 2147483647 w 1296"/>
              <a:gd name="T85" fmla="*/ 2147483647 h 1476"/>
              <a:gd name="T86" fmla="*/ 2147483647 w 1296"/>
              <a:gd name="T87" fmla="*/ 2147483647 h 1476"/>
              <a:gd name="T88" fmla="*/ 2147483647 w 1296"/>
              <a:gd name="T89" fmla="*/ 2147483647 h 1476"/>
              <a:gd name="T90" fmla="*/ 2147483647 w 1296"/>
              <a:gd name="T91" fmla="*/ 2147483647 h 1476"/>
              <a:gd name="T92" fmla="*/ 2147483647 w 1296"/>
              <a:gd name="T93" fmla="*/ 2147483647 h 1476"/>
              <a:gd name="T94" fmla="*/ 2147483647 w 1296"/>
              <a:gd name="T95" fmla="*/ 2147483647 h 1476"/>
              <a:gd name="T96" fmla="*/ 2147483647 w 1296"/>
              <a:gd name="T97" fmla="*/ 2147483647 h 1476"/>
              <a:gd name="T98" fmla="*/ 2147483647 w 1296"/>
              <a:gd name="T99" fmla="*/ 2147483647 h 1476"/>
              <a:gd name="T100" fmla="*/ 2147483647 w 1296"/>
              <a:gd name="T101" fmla="*/ 2147483647 h 1476"/>
              <a:gd name="T102" fmla="*/ 2147483647 w 1296"/>
              <a:gd name="T103" fmla="*/ 2147483647 h 1476"/>
              <a:gd name="T104" fmla="*/ 2147483647 w 1296"/>
              <a:gd name="T105" fmla="*/ 2147483647 h 1476"/>
              <a:gd name="T106" fmla="*/ 2147483647 w 1296"/>
              <a:gd name="T107" fmla="*/ 2147483647 h 1476"/>
              <a:gd name="T108" fmla="*/ 2147483647 w 1296"/>
              <a:gd name="T109" fmla="*/ 2147483647 h 1476"/>
              <a:gd name="T110" fmla="*/ 2147483647 w 1296"/>
              <a:gd name="T111" fmla="*/ 2147483647 h 1476"/>
              <a:gd name="T112" fmla="*/ 2147483647 w 1296"/>
              <a:gd name="T113" fmla="*/ 2147483647 h 1476"/>
              <a:gd name="T114" fmla="*/ 2147483647 w 1296"/>
              <a:gd name="T115" fmla="*/ 2147483647 h 1476"/>
              <a:gd name="T116" fmla="*/ 2147483647 w 1296"/>
              <a:gd name="T117" fmla="*/ 2147483647 h 147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296"/>
              <a:gd name="T178" fmla="*/ 0 h 1476"/>
              <a:gd name="T179" fmla="*/ 1296 w 1296"/>
              <a:gd name="T180" fmla="*/ 1476 h 147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296" h="1476">
                <a:moveTo>
                  <a:pt x="1294" y="144"/>
                </a:moveTo>
                <a:lnTo>
                  <a:pt x="1284" y="140"/>
                </a:lnTo>
                <a:lnTo>
                  <a:pt x="1266" y="144"/>
                </a:lnTo>
                <a:lnTo>
                  <a:pt x="1250" y="144"/>
                </a:lnTo>
                <a:lnTo>
                  <a:pt x="1232" y="136"/>
                </a:lnTo>
                <a:lnTo>
                  <a:pt x="1220" y="120"/>
                </a:lnTo>
                <a:lnTo>
                  <a:pt x="1230" y="114"/>
                </a:lnTo>
                <a:lnTo>
                  <a:pt x="1258" y="116"/>
                </a:lnTo>
                <a:lnTo>
                  <a:pt x="1296" y="90"/>
                </a:lnTo>
                <a:lnTo>
                  <a:pt x="1282" y="66"/>
                </a:lnTo>
                <a:lnTo>
                  <a:pt x="1270" y="64"/>
                </a:lnTo>
                <a:lnTo>
                  <a:pt x="1242" y="30"/>
                </a:lnTo>
                <a:lnTo>
                  <a:pt x="1208" y="28"/>
                </a:lnTo>
                <a:lnTo>
                  <a:pt x="1196" y="30"/>
                </a:lnTo>
                <a:lnTo>
                  <a:pt x="1186" y="58"/>
                </a:lnTo>
                <a:lnTo>
                  <a:pt x="1184" y="78"/>
                </a:lnTo>
                <a:lnTo>
                  <a:pt x="1166" y="70"/>
                </a:lnTo>
                <a:lnTo>
                  <a:pt x="1166" y="30"/>
                </a:lnTo>
                <a:lnTo>
                  <a:pt x="1184" y="18"/>
                </a:lnTo>
                <a:lnTo>
                  <a:pt x="1176" y="0"/>
                </a:lnTo>
                <a:lnTo>
                  <a:pt x="1148" y="0"/>
                </a:lnTo>
                <a:lnTo>
                  <a:pt x="1132" y="20"/>
                </a:lnTo>
                <a:lnTo>
                  <a:pt x="1140" y="32"/>
                </a:lnTo>
                <a:lnTo>
                  <a:pt x="1128" y="92"/>
                </a:lnTo>
                <a:lnTo>
                  <a:pt x="1116" y="92"/>
                </a:lnTo>
                <a:lnTo>
                  <a:pt x="1116" y="44"/>
                </a:lnTo>
                <a:lnTo>
                  <a:pt x="1108" y="46"/>
                </a:lnTo>
                <a:lnTo>
                  <a:pt x="1094" y="100"/>
                </a:lnTo>
                <a:lnTo>
                  <a:pt x="1074" y="130"/>
                </a:lnTo>
                <a:lnTo>
                  <a:pt x="1066" y="108"/>
                </a:lnTo>
                <a:lnTo>
                  <a:pt x="1086" y="54"/>
                </a:lnTo>
                <a:lnTo>
                  <a:pt x="1094" y="28"/>
                </a:lnTo>
                <a:lnTo>
                  <a:pt x="1072" y="22"/>
                </a:lnTo>
                <a:lnTo>
                  <a:pt x="1064" y="30"/>
                </a:lnTo>
                <a:lnTo>
                  <a:pt x="1062" y="36"/>
                </a:lnTo>
                <a:lnTo>
                  <a:pt x="1062" y="46"/>
                </a:lnTo>
                <a:lnTo>
                  <a:pt x="1046" y="70"/>
                </a:lnTo>
                <a:lnTo>
                  <a:pt x="1044" y="86"/>
                </a:lnTo>
                <a:lnTo>
                  <a:pt x="1024" y="98"/>
                </a:lnTo>
                <a:lnTo>
                  <a:pt x="1010" y="116"/>
                </a:lnTo>
                <a:lnTo>
                  <a:pt x="1004" y="132"/>
                </a:lnTo>
                <a:lnTo>
                  <a:pt x="1012" y="144"/>
                </a:lnTo>
                <a:lnTo>
                  <a:pt x="1002" y="154"/>
                </a:lnTo>
                <a:lnTo>
                  <a:pt x="990" y="150"/>
                </a:lnTo>
                <a:lnTo>
                  <a:pt x="986" y="128"/>
                </a:lnTo>
                <a:lnTo>
                  <a:pt x="974" y="114"/>
                </a:lnTo>
                <a:lnTo>
                  <a:pt x="946" y="110"/>
                </a:lnTo>
                <a:lnTo>
                  <a:pt x="912" y="118"/>
                </a:lnTo>
                <a:lnTo>
                  <a:pt x="908" y="132"/>
                </a:lnTo>
                <a:lnTo>
                  <a:pt x="942" y="140"/>
                </a:lnTo>
                <a:lnTo>
                  <a:pt x="954" y="160"/>
                </a:lnTo>
                <a:lnTo>
                  <a:pt x="932" y="164"/>
                </a:lnTo>
                <a:lnTo>
                  <a:pt x="908" y="164"/>
                </a:lnTo>
                <a:lnTo>
                  <a:pt x="898" y="162"/>
                </a:lnTo>
                <a:lnTo>
                  <a:pt x="892" y="186"/>
                </a:lnTo>
                <a:lnTo>
                  <a:pt x="890" y="222"/>
                </a:lnTo>
                <a:lnTo>
                  <a:pt x="882" y="226"/>
                </a:lnTo>
                <a:lnTo>
                  <a:pt x="878" y="188"/>
                </a:lnTo>
                <a:lnTo>
                  <a:pt x="884" y="174"/>
                </a:lnTo>
                <a:lnTo>
                  <a:pt x="872" y="176"/>
                </a:lnTo>
                <a:lnTo>
                  <a:pt x="860" y="196"/>
                </a:lnTo>
                <a:lnTo>
                  <a:pt x="854" y="206"/>
                </a:lnTo>
                <a:lnTo>
                  <a:pt x="850" y="180"/>
                </a:lnTo>
                <a:lnTo>
                  <a:pt x="830" y="180"/>
                </a:lnTo>
                <a:lnTo>
                  <a:pt x="820" y="196"/>
                </a:lnTo>
                <a:lnTo>
                  <a:pt x="832" y="220"/>
                </a:lnTo>
                <a:lnTo>
                  <a:pt x="862" y="242"/>
                </a:lnTo>
                <a:lnTo>
                  <a:pt x="848" y="252"/>
                </a:lnTo>
                <a:lnTo>
                  <a:pt x="818" y="230"/>
                </a:lnTo>
                <a:lnTo>
                  <a:pt x="806" y="218"/>
                </a:lnTo>
                <a:lnTo>
                  <a:pt x="788" y="236"/>
                </a:lnTo>
                <a:lnTo>
                  <a:pt x="788" y="254"/>
                </a:lnTo>
                <a:lnTo>
                  <a:pt x="774" y="268"/>
                </a:lnTo>
                <a:lnTo>
                  <a:pt x="754" y="300"/>
                </a:lnTo>
                <a:lnTo>
                  <a:pt x="728" y="326"/>
                </a:lnTo>
                <a:lnTo>
                  <a:pt x="732" y="334"/>
                </a:lnTo>
                <a:lnTo>
                  <a:pt x="764" y="334"/>
                </a:lnTo>
                <a:lnTo>
                  <a:pt x="748" y="346"/>
                </a:lnTo>
                <a:lnTo>
                  <a:pt x="714" y="346"/>
                </a:lnTo>
                <a:lnTo>
                  <a:pt x="702" y="358"/>
                </a:lnTo>
                <a:lnTo>
                  <a:pt x="700" y="392"/>
                </a:lnTo>
                <a:lnTo>
                  <a:pt x="686" y="378"/>
                </a:lnTo>
                <a:lnTo>
                  <a:pt x="672" y="390"/>
                </a:lnTo>
                <a:lnTo>
                  <a:pt x="656" y="394"/>
                </a:lnTo>
                <a:lnTo>
                  <a:pt x="662" y="408"/>
                </a:lnTo>
                <a:lnTo>
                  <a:pt x="652" y="418"/>
                </a:lnTo>
                <a:lnTo>
                  <a:pt x="646" y="428"/>
                </a:lnTo>
                <a:lnTo>
                  <a:pt x="672" y="438"/>
                </a:lnTo>
                <a:lnTo>
                  <a:pt x="664" y="446"/>
                </a:lnTo>
                <a:lnTo>
                  <a:pt x="638" y="444"/>
                </a:lnTo>
                <a:lnTo>
                  <a:pt x="632" y="458"/>
                </a:lnTo>
                <a:lnTo>
                  <a:pt x="636" y="464"/>
                </a:lnTo>
                <a:lnTo>
                  <a:pt x="666" y="476"/>
                </a:lnTo>
                <a:lnTo>
                  <a:pt x="656" y="484"/>
                </a:lnTo>
                <a:lnTo>
                  <a:pt x="618" y="476"/>
                </a:lnTo>
                <a:lnTo>
                  <a:pt x="604" y="488"/>
                </a:lnTo>
                <a:lnTo>
                  <a:pt x="590" y="500"/>
                </a:lnTo>
                <a:lnTo>
                  <a:pt x="582" y="512"/>
                </a:lnTo>
                <a:lnTo>
                  <a:pt x="566" y="520"/>
                </a:lnTo>
                <a:lnTo>
                  <a:pt x="558" y="542"/>
                </a:lnTo>
                <a:lnTo>
                  <a:pt x="550" y="556"/>
                </a:lnTo>
                <a:lnTo>
                  <a:pt x="548" y="568"/>
                </a:lnTo>
                <a:lnTo>
                  <a:pt x="564" y="576"/>
                </a:lnTo>
                <a:lnTo>
                  <a:pt x="576" y="576"/>
                </a:lnTo>
                <a:lnTo>
                  <a:pt x="566" y="590"/>
                </a:lnTo>
                <a:lnTo>
                  <a:pt x="538" y="598"/>
                </a:lnTo>
                <a:lnTo>
                  <a:pt x="520" y="628"/>
                </a:lnTo>
                <a:lnTo>
                  <a:pt x="514" y="652"/>
                </a:lnTo>
                <a:lnTo>
                  <a:pt x="508" y="662"/>
                </a:lnTo>
                <a:lnTo>
                  <a:pt x="492" y="668"/>
                </a:lnTo>
                <a:lnTo>
                  <a:pt x="490" y="682"/>
                </a:lnTo>
                <a:lnTo>
                  <a:pt x="506" y="686"/>
                </a:lnTo>
                <a:lnTo>
                  <a:pt x="502" y="698"/>
                </a:lnTo>
                <a:lnTo>
                  <a:pt x="492" y="714"/>
                </a:lnTo>
                <a:lnTo>
                  <a:pt x="472" y="704"/>
                </a:lnTo>
                <a:lnTo>
                  <a:pt x="458" y="710"/>
                </a:lnTo>
                <a:lnTo>
                  <a:pt x="446" y="734"/>
                </a:lnTo>
                <a:lnTo>
                  <a:pt x="448" y="758"/>
                </a:lnTo>
                <a:lnTo>
                  <a:pt x="436" y="780"/>
                </a:lnTo>
                <a:lnTo>
                  <a:pt x="396" y="776"/>
                </a:lnTo>
                <a:lnTo>
                  <a:pt x="366" y="816"/>
                </a:lnTo>
                <a:lnTo>
                  <a:pt x="346" y="836"/>
                </a:lnTo>
                <a:lnTo>
                  <a:pt x="342" y="852"/>
                </a:lnTo>
                <a:lnTo>
                  <a:pt x="370" y="852"/>
                </a:lnTo>
                <a:lnTo>
                  <a:pt x="380" y="860"/>
                </a:lnTo>
                <a:lnTo>
                  <a:pt x="402" y="852"/>
                </a:lnTo>
                <a:lnTo>
                  <a:pt x="400" y="834"/>
                </a:lnTo>
                <a:lnTo>
                  <a:pt x="432" y="818"/>
                </a:lnTo>
                <a:lnTo>
                  <a:pt x="432" y="850"/>
                </a:lnTo>
                <a:lnTo>
                  <a:pt x="396" y="884"/>
                </a:lnTo>
                <a:lnTo>
                  <a:pt x="368" y="888"/>
                </a:lnTo>
                <a:lnTo>
                  <a:pt x="352" y="898"/>
                </a:lnTo>
                <a:lnTo>
                  <a:pt x="344" y="876"/>
                </a:lnTo>
                <a:lnTo>
                  <a:pt x="320" y="872"/>
                </a:lnTo>
                <a:lnTo>
                  <a:pt x="308" y="886"/>
                </a:lnTo>
                <a:lnTo>
                  <a:pt x="294" y="890"/>
                </a:lnTo>
                <a:lnTo>
                  <a:pt x="274" y="874"/>
                </a:lnTo>
                <a:lnTo>
                  <a:pt x="240" y="874"/>
                </a:lnTo>
                <a:lnTo>
                  <a:pt x="242" y="884"/>
                </a:lnTo>
                <a:lnTo>
                  <a:pt x="272" y="904"/>
                </a:lnTo>
                <a:lnTo>
                  <a:pt x="250" y="916"/>
                </a:lnTo>
                <a:lnTo>
                  <a:pt x="262" y="928"/>
                </a:lnTo>
                <a:lnTo>
                  <a:pt x="254" y="938"/>
                </a:lnTo>
                <a:lnTo>
                  <a:pt x="224" y="912"/>
                </a:lnTo>
                <a:lnTo>
                  <a:pt x="214" y="904"/>
                </a:lnTo>
                <a:lnTo>
                  <a:pt x="200" y="914"/>
                </a:lnTo>
                <a:lnTo>
                  <a:pt x="236" y="948"/>
                </a:lnTo>
                <a:lnTo>
                  <a:pt x="220" y="956"/>
                </a:lnTo>
                <a:lnTo>
                  <a:pt x="188" y="930"/>
                </a:lnTo>
                <a:lnTo>
                  <a:pt x="166" y="926"/>
                </a:lnTo>
                <a:lnTo>
                  <a:pt x="146" y="954"/>
                </a:lnTo>
                <a:lnTo>
                  <a:pt x="168" y="978"/>
                </a:lnTo>
                <a:lnTo>
                  <a:pt x="180" y="990"/>
                </a:lnTo>
                <a:lnTo>
                  <a:pt x="166" y="1000"/>
                </a:lnTo>
                <a:lnTo>
                  <a:pt x="140" y="984"/>
                </a:lnTo>
                <a:lnTo>
                  <a:pt x="126" y="972"/>
                </a:lnTo>
                <a:lnTo>
                  <a:pt x="110" y="976"/>
                </a:lnTo>
                <a:lnTo>
                  <a:pt x="116" y="998"/>
                </a:lnTo>
                <a:lnTo>
                  <a:pt x="106" y="998"/>
                </a:lnTo>
                <a:lnTo>
                  <a:pt x="102" y="984"/>
                </a:lnTo>
                <a:lnTo>
                  <a:pt x="90" y="986"/>
                </a:lnTo>
                <a:lnTo>
                  <a:pt x="70" y="990"/>
                </a:lnTo>
                <a:lnTo>
                  <a:pt x="80" y="1008"/>
                </a:lnTo>
                <a:lnTo>
                  <a:pt x="108" y="1020"/>
                </a:lnTo>
                <a:lnTo>
                  <a:pt x="138" y="1028"/>
                </a:lnTo>
                <a:lnTo>
                  <a:pt x="140" y="1040"/>
                </a:lnTo>
                <a:lnTo>
                  <a:pt x="122" y="1040"/>
                </a:lnTo>
                <a:lnTo>
                  <a:pt x="90" y="1032"/>
                </a:lnTo>
                <a:lnTo>
                  <a:pt x="70" y="1020"/>
                </a:lnTo>
                <a:lnTo>
                  <a:pt x="58" y="1022"/>
                </a:lnTo>
                <a:lnTo>
                  <a:pt x="58" y="1056"/>
                </a:lnTo>
                <a:lnTo>
                  <a:pt x="70" y="1070"/>
                </a:lnTo>
                <a:lnTo>
                  <a:pt x="58" y="1078"/>
                </a:lnTo>
                <a:lnTo>
                  <a:pt x="48" y="1098"/>
                </a:lnTo>
                <a:lnTo>
                  <a:pt x="62" y="1106"/>
                </a:lnTo>
                <a:lnTo>
                  <a:pt x="76" y="1104"/>
                </a:lnTo>
                <a:lnTo>
                  <a:pt x="108" y="1110"/>
                </a:lnTo>
                <a:lnTo>
                  <a:pt x="130" y="1104"/>
                </a:lnTo>
                <a:lnTo>
                  <a:pt x="150" y="1114"/>
                </a:lnTo>
                <a:lnTo>
                  <a:pt x="166" y="1106"/>
                </a:lnTo>
                <a:lnTo>
                  <a:pt x="176" y="1106"/>
                </a:lnTo>
                <a:lnTo>
                  <a:pt x="178" y="1130"/>
                </a:lnTo>
                <a:lnTo>
                  <a:pt x="158" y="1132"/>
                </a:lnTo>
                <a:lnTo>
                  <a:pt x="154" y="1142"/>
                </a:lnTo>
                <a:lnTo>
                  <a:pt x="142" y="1142"/>
                </a:lnTo>
                <a:lnTo>
                  <a:pt x="134" y="1132"/>
                </a:lnTo>
                <a:lnTo>
                  <a:pt x="112" y="1136"/>
                </a:lnTo>
                <a:lnTo>
                  <a:pt x="80" y="1130"/>
                </a:lnTo>
                <a:lnTo>
                  <a:pt x="58" y="1124"/>
                </a:lnTo>
                <a:lnTo>
                  <a:pt x="44" y="1128"/>
                </a:lnTo>
                <a:lnTo>
                  <a:pt x="40" y="1158"/>
                </a:lnTo>
                <a:lnTo>
                  <a:pt x="52" y="1164"/>
                </a:lnTo>
                <a:lnTo>
                  <a:pt x="62" y="1174"/>
                </a:lnTo>
                <a:lnTo>
                  <a:pt x="38" y="1180"/>
                </a:lnTo>
                <a:lnTo>
                  <a:pt x="26" y="1166"/>
                </a:lnTo>
                <a:lnTo>
                  <a:pt x="14" y="1180"/>
                </a:lnTo>
                <a:lnTo>
                  <a:pt x="24" y="1212"/>
                </a:lnTo>
                <a:lnTo>
                  <a:pt x="46" y="1222"/>
                </a:lnTo>
                <a:lnTo>
                  <a:pt x="68" y="1204"/>
                </a:lnTo>
                <a:lnTo>
                  <a:pt x="90" y="1192"/>
                </a:lnTo>
                <a:lnTo>
                  <a:pt x="126" y="1196"/>
                </a:lnTo>
                <a:lnTo>
                  <a:pt x="118" y="1214"/>
                </a:lnTo>
                <a:lnTo>
                  <a:pt x="104" y="1222"/>
                </a:lnTo>
                <a:lnTo>
                  <a:pt x="94" y="1212"/>
                </a:lnTo>
                <a:lnTo>
                  <a:pt x="80" y="1222"/>
                </a:lnTo>
                <a:lnTo>
                  <a:pt x="56" y="1238"/>
                </a:lnTo>
                <a:lnTo>
                  <a:pt x="48" y="1246"/>
                </a:lnTo>
                <a:lnTo>
                  <a:pt x="68" y="1254"/>
                </a:lnTo>
                <a:lnTo>
                  <a:pt x="44" y="1282"/>
                </a:lnTo>
                <a:lnTo>
                  <a:pt x="18" y="1270"/>
                </a:lnTo>
                <a:lnTo>
                  <a:pt x="0" y="1270"/>
                </a:lnTo>
                <a:lnTo>
                  <a:pt x="4" y="1304"/>
                </a:lnTo>
                <a:lnTo>
                  <a:pt x="12" y="1316"/>
                </a:lnTo>
                <a:lnTo>
                  <a:pt x="40" y="1314"/>
                </a:lnTo>
                <a:lnTo>
                  <a:pt x="60" y="1298"/>
                </a:lnTo>
                <a:lnTo>
                  <a:pt x="80" y="1292"/>
                </a:lnTo>
                <a:lnTo>
                  <a:pt x="82" y="1312"/>
                </a:lnTo>
                <a:lnTo>
                  <a:pt x="62" y="1316"/>
                </a:lnTo>
                <a:lnTo>
                  <a:pt x="58" y="1336"/>
                </a:lnTo>
                <a:lnTo>
                  <a:pt x="50" y="1356"/>
                </a:lnTo>
                <a:lnTo>
                  <a:pt x="40" y="1380"/>
                </a:lnTo>
                <a:lnTo>
                  <a:pt x="38" y="1368"/>
                </a:lnTo>
                <a:lnTo>
                  <a:pt x="26" y="1350"/>
                </a:lnTo>
                <a:lnTo>
                  <a:pt x="12" y="1350"/>
                </a:lnTo>
                <a:lnTo>
                  <a:pt x="8" y="1382"/>
                </a:lnTo>
                <a:lnTo>
                  <a:pt x="12" y="1406"/>
                </a:lnTo>
                <a:lnTo>
                  <a:pt x="60" y="1446"/>
                </a:lnTo>
                <a:lnTo>
                  <a:pt x="70" y="1462"/>
                </a:lnTo>
                <a:lnTo>
                  <a:pt x="100" y="1476"/>
                </a:lnTo>
                <a:lnTo>
                  <a:pt x="144" y="1474"/>
                </a:lnTo>
                <a:lnTo>
                  <a:pt x="172" y="1464"/>
                </a:lnTo>
                <a:lnTo>
                  <a:pt x="218" y="1420"/>
                </a:lnTo>
                <a:lnTo>
                  <a:pt x="222" y="1410"/>
                </a:lnTo>
                <a:lnTo>
                  <a:pt x="238" y="1408"/>
                </a:lnTo>
                <a:lnTo>
                  <a:pt x="252" y="1382"/>
                </a:lnTo>
                <a:lnTo>
                  <a:pt x="278" y="1396"/>
                </a:lnTo>
                <a:lnTo>
                  <a:pt x="300" y="1382"/>
                </a:lnTo>
                <a:lnTo>
                  <a:pt x="306" y="1362"/>
                </a:lnTo>
                <a:lnTo>
                  <a:pt x="300" y="1340"/>
                </a:lnTo>
                <a:lnTo>
                  <a:pt x="302" y="1312"/>
                </a:lnTo>
                <a:lnTo>
                  <a:pt x="312" y="1302"/>
                </a:lnTo>
                <a:lnTo>
                  <a:pt x="306" y="1282"/>
                </a:lnTo>
                <a:lnTo>
                  <a:pt x="312" y="1274"/>
                </a:lnTo>
                <a:lnTo>
                  <a:pt x="328" y="1290"/>
                </a:lnTo>
                <a:lnTo>
                  <a:pt x="334" y="1364"/>
                </a:lnTo>
                <a:lnTo>
                  <a:pt x="346" y="1382"/>
                </a:lnTo>
                <a:lnTo>
                  <a:pt x="372" y="1398"/>
                </a:lnTo>
                <a:lnTo>
                  <a:pt x="370" y="1394"/>
                </a:lnTo>
                <a:lnTo>
                  <a:pt x="388" y="1386"/>
                </a:lnTo>
                <a:lnTo>
                  <a:pt x="388" y="1356"/>
                </a:lnTo>
                <a:lnTo>
                  <a:pt x="392" y="1310"/>
                </a:lnTo>
                <a:lnTo>
                  <a:pt x="438" y="1274"/>
                </a:lnTo>
                <a:lnTo>
                  <a:pt x="446" y="1206"/>
                </a:lnTo>
                <a:lnTo>
                  <a:pt x="434" y="1188"/>
                </a:lnTo>
                <a:lnTo>
                  <a:pt x="426" y="1158"/>
                </a:lnTo>
                <a:lnTo>
                  <a:pt x="460" y="1126"/>
                </a:lnTo>
                <a:lnTo>
                  <a:pt x="462" y="1106"/>
                </a:lnTo>
                <a:lnTo>
                  <a:pt x="432" y="1088"/>
                </a:lnTo>
                <a:lnTo>
                  <a:pt x="450" y="1022"/>
                </a:lnTo>
                <a:lnTo>
                  <a:pt x="450" y="980"/>
                </a:lnTo>
                <a:lnTo>
                  <a:pt x="468" y="976"/>
                </a:lnTo>
                <a:lnTo>
                  <a:pt x="478" y="866"/>
                </a:lnTo>
                <a:lnTo>
                  <a:pt x="506" y="830"/>
                </a:lnTo>
                <a:lnTo>
                  <a:pt x="558" y="832"/>
                </a:lnTo>
                <a:lnTo>
                  <a:pt x="570" y="818"/>
                </a:lnTo>
                <a:lnTo>
                  <a:pt x="574" y="796"/>
                </a:lnTo>
                <a:lnTo>
                  <a:pt x="546" y="794"/>
                </a:lnTo>
                <a:lnTo>
                  <a:pt x="544" y="768"/>
                </a:lnTo>
                <a:lnTo>
                  <a:pt x="570" y="752"/>
                </a:lnTo>
                <a:lnTo>
                  <a:pt x="578" y="736"/>
                </a:lnTo>
                <a:lnTo>
                  <a:pt x="606" y="650"/>
                </a:lnTo>
                <a:lnTo>
                  <a:pt x="612" y="602"/>
                </a:lnTo>
                <a:lnTo>
                  <a:pt x="612" y="590"/>
                </a:lnTo>
                <a:lnTo>
                  <a:pt x="630" y="584"/>
                </a:lnTo>
                <a:lnTo>
                  <a:pt x="658" y="564"/>
                </a:lnTo>
                <a:lnTo>
                  <a:pt x="704" y="496"/>
                </a:lnTo>
                <a:lnTo>
                  <a:pt x="710" y="468"/>
                </a:lnTo>
                <a:lnTo>
                  <a:pt x="698" y="458"/>
                </a:lnTo>
                <a:lnTo>
                  <a:pt x="704" y="444"/>
                </a:lnTo>
                <a:lnTo>
                  <a:pt x="726" y="430"/>
                </a:lnTo>
                <a:lnTo>
                  <a:pt x="732" y="386"/>
                </a:lnTo>
                <a:lnTo>
                  <a:pt x="774" y="386"/>
                </a:lnTo>
                <a:lnTo>
                  <a:pt x="800" y="320"/>
                </a:lnTo>
                <a:lnTo>
                  <a:pt x="878" y="334"/>
                </a:lnTo>
                <a:lnTo>
                  <a:pt x="878" y="260"/>
                </a:lnTo>
                <a:lnTo>
                  <a:pt x="902" y="254"/>
                </a:lnTo>
                <a:lnTo>
                  <a:pt x="912" y="230"/>
                </a:lnTo>
                <a:lnTo>
                  <a:pt x="956" y="236"/>
                </a:lnTo>
                <a:lnTo>
                  <a:pt x="958" y="262"/>
                </a:lnTo>
                <a:lnTo>
                  <a:pt x="1004" y="292"/>
                </a:lnTo>
                <a:lnTo>
                  <a:pt x="1040" y="282"/>
                </a:lnTo>
                <a:lnTo>
                  <a:pt x="1068" y="308"/>
                </a:lnTo>
                <a:lnTo>
                  <a:pt x="1086" y="310"/>
                </a:lnTo>
                <a:lnTo>
                  <a:pt x="1110" y="232"/>
                </a:lnTo>
                <a:lnTo>
                  <a:pt x="1102" y="204"/>
                </a:lnTo>
                <a:lnTo>
                  <a:pt x="1130" y="150"/>
                </a:lnTo>
                <a:lnTo>
                  <a:pt x="1158" y="150"/>
                </a:lnTo>
                <a:lnTo>
                  <a:pt x="1186" y="122"/>
                </a:lnTo>
                <a:lnTo>
                  <a:pt x="1188" y="120"/>
                </a:lnTo>
                <a:lnTo>
                  <a:pt x="1238" y="162"/>
                </a:lnTo>
                <a:lnTo>
                  <a:pt x="1238" y="164"/>
                </a:lnTo>
                <a:lnTo>
                  <a:pt x="1234" y="186"/>
                </a:lnTo>
                <a:lnTo>
                  <a:pt x="1222" y="234"/>
                </a:lnTo>
                <a:lnTo>
                  <a:pt x="1230" y="238"/>
                </a:lnTo>
                <a:lnTo>
                  <a:pt x="1242" y="230"/>
                </a:lnTo>
                <a:lnTo>
                  <a:pt x="1250" y="184"/>
                </a:lnTo>
                <a:lnTo>
                  <a:pt x="1278" y="160"/>
                </a:lnTo>
                <a:lnTo>
                  <a:pt x="1292" y="162"/>
                </a:lnTo>
                <a:lnTo>
                  <a:pt x="1292" y="148"/>
                </a:lnTo>
                <a:lnTo>
                  <a:pt x="1294" y="144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45" name="Freeform 46"/>
          <p:cNvSpPr>
            <a:spLocks/>
          </p:cNvSpPr>
          <p:nvPr/>
        </p:nvSpPr>
        <p:spPr bwMode="auto">
          <a:xfrm>
            <a:off x="5186363" y="2884488"/>
            <a:ext cx="196850" cy="215900"/>
          </a:xfrm>
          <a:custGeom>
            <a:avLst/>
            <a:gdLst>
              <a:gd name="T0" fmla="*/ 2147483647 w 104"/>
              <a:gd name="T1" fmla="*/ 2147483647 h 124"/>
              <a:gd name="T2" fmla="*/ 2147483647 w 104"/>
              <a:gd name="T3" fmla="*/ 0 h 124"/>
              <a:gd name="T4" fmla="*/ 2147483647 w 104"/>
              <a:gd name="T5" fmla="*/ 2147483647 h 124"/>
              <a:gd name="T6" fmla="*/ 2147483647 w 104"/>
              <a:gd name="T7" fmla="*/ 2147483647 h 124"/>
              <a:gd name="T8" fmla="*/ 2147483647 w 104"/>
              <a:gd name="T9" fmla="*/ 2147483647 h 124"/>
              <a:gd name="T10" fmla="*/ 2147483647 w 104"/>
              <a:gd name="T11" fmla="*/ 2147483647 h 124"/>
              <a:gd name="T12" fmla="*/ 2147483647 w 104"/>
              <a:gd name="T13" fmla="*/ 2147483647 h 124"/>
              <a:gd name="T14" fmla="*/ 2147483647 w 104"/>
              <a:gd name="T15" fmla="*/ 2147483647 h 124"/>
              <a:gd name="T16" fmla="*/ 2147483647 w 104"/>
              <a:gd name="T17" fmla="*/ 2147483647 h 124"/>
              <a:gd name="T18" fmla="*/ 2147483647 w 104"/>
              <a:gd name="T19" fmla="*/ 2147483647 h 124"/>
              <a:gd name="T20" fmla="*/ 2147483647 w 104"/>
              <a:gd name="T21" fmla="*/ 2147483647 h 124"/>
              <a:gd name="T22" fmla="*/ 2147483647 w 104"/>
              <a:gd name="T23" fmla="*/ 2147483647 h 124"/>
              <a:gd name="T24" fmla="*/ 2147483647 w 104"/>
              <a:gd name="T25" fmla="*/ 2147483647 h 124"/>
              <a:gd name="T26" fmla="*/ 2147483647 w 104"/>
              <a:gd name="T27" fmla="*/ 2147483647 h 124"/>
              <a:gd name="T28" fmla="*/ 2147483647 w 104"/>
              <a:gd name="T29" fmla="*/ 2147483647 h 124"/>
              <a:gd name="T30" fmla="*/ 0 w 104"/>
              <a:gd name="T31" fmla="*/ 2147483647 h 124"/>
              <a:gd name="T32" fmla="*/ 2147483647 w 104"/>
              <a:gd name="T33" fmla="*/ 2147483647 h 124"/>
              <a:gd name="T34" fmla="*/ 2147483647 w 104"/>
              <a:gd name="T35" fmla="*/ 2147483647 h 124"/>
              <a:gd name="T36" fmla="*/ 2147483647 w 104"/>
              <a:gd name="T37" fmla="*/ 2147483647 h 124"/>
              <a:gd name="T38" fmla="*/ 2147483647 w 104"/>
              <a:gd name="T39" fmla="*/ 2147483647 h 124"/>
              <a:gd name="T40" fmla="*/ 2147483647 w 104"/>
              <a:gd name="T41" fmla="*/ 2147483647 h 124"/>
              <a:gd name="T42" fmla="*/ 2147483647 w 104"/>
              <a:gd name="T43" fmla="*/ 2147483647 h 124"/>
              <a:gd name="T44" fmla="*/ 2147483647 w 104"/>
              <a:gd name="T45" fmla="*/ 2147483647 h 124"/>
              <a:gd name="T46" fmla="*/ 2147483647 w 104"/>
              <a:gd name="T47" fmla="*/ 2147483647 h 124"/>
              <a:gd name="T48" fmla="*/ 2147483647 w 104"/>
              <a:gd name="T49" fmla="*/ 2147483647 h 124"/>
              <a:gd name="T50" fmla="*/ 2147483647 w 104"/>
              <a:gd name="T51" fmla="*/ 2147483647 h 124"/>
              <a:gd name="T52" fmla="*/ 2147483647 w 104"/>
              <a:gd name="T53" fmla="*/ 2147483647 h 124"/>
              <a:gd name="T54" fmla="*/ 2147483647 w 104"/>
              <a:gd name="T55" fmla="*/ 2147483647 h 124"/>
              <a:gd name="T56" fmla="*/ 2147483647 w 104"/>
              <a:gd name="T57" fmla="*/ 2147483647 h 124"/>
              <a:gd name="T58" fmla="*/ 2147483647 w 104"/>
              <a:gd name="T59" fmla="*/ 2147483647 h 12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04"/>
              <a:gd name="T91" fmla="*/ 0 h 124"/>
              <a:gd name="T92" fmla="*/ 104 w 104"/>
              <a:gd name="T93" fmla="*/ 124 h 124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04" h="124">
                <a:moveTo>
                  <a:pt x="96" y="10"/>
                </a:moveTo>
                <a:lnTo>
                  <a:pt x="82" y="0"/>
                </a:lnTo>
                <a:lnTo>
                  <a:pt x="72" y="4"/>
                </a:lnTo>
                <a:lnTo>
                  <a:pt x="72" y="34"/>
                </a:lnTo>
                <a:lnTo>
                  <a:pt x="64" y="40"/>
                </a:lnTo>
                <a:lnTo>
                  <a:pt x="64" y="8"/>
                </a:lnTo>
                <a:lnTo>
                  <a:pt x="56" y="6"/>
                </a:lnTo>
                <a:lnTo>
                  <a:pt x="54" y="42"/>
                </a:lnTo>
                <a:lnTo>
                  <a:pt x="46" y="42"/>
                </a:lnTo>
                <a:lnTo>
                  <a:pt x="46" y="18"/>
                </a:lnTo>
                <a:lnTo>
                  <a:pt x="42" y="10"/>
                </a:lnTo>
                <a:lnTo>
                  <a:pt x="32" y="2"/>
                </a:lnTo>
                <a:lnTo>
                  <a:pt x="16" y="2"/>
                </a:lnTo>
                <a:lnTo>
                  <a:pt x="20" y="16"/>
                </a:lnTo>
                <a:lnTo>
                  <a:pt x="10" y="26"/>
                </a:lnTo>
                <a:lnTo>
                  <a:pt x="0" y="52"/>
                </a:lnTo>
                <a:lnTo>
                  <a:pt x="4" y="80"/>
                </a:lnTo>
                <a:lnTo>
                  <a:pt x="24" y="92"/>
                </a:lnTo>
                <a:lnTo>
                  <a:pt x="40" y="96"/>
                </a:lnTo>
                <a:lnTo>
                  <a:pt x="40" y="116"/>
                </a:lnTo>
                <a:lnTo>
                  <a:pt x="50" y="124"/>
                </a:lnTo>
                <a:lnTo>
                  <a:pt x="66" y="122"/>
                </a:lnTo>
                <a:lnTo>
                  <a:pt x="66" y="102"/>
                </a:lnTo>
                <a:lnTo>
                  <a:pt x="74" y="96"/>
                </a:lnTo>
                <a:lnTo>
                  <a:pt x="90" y="82"/>
                </a:lnTo>
                <a:lnTo>
                  <a:pt x="88" y="68"/>
                </a:lnTo>
                <a:lnTo>
                  <a:pt x="92" y="52"/>
                </a:lnTo>
                <a:lnTo>
                  <a:pt x="104" y="28"/>
                </a:lnTo>
                <a:lnTo>
                  <a:pt x="96" y="1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46" name="Freeform 47"/>
          <p:cNvSpPr>
            <a:spLocks/>
          </p:cNvSpPr>
          <p:nvPr/>
        </p:nvSpPr>
        <p:spPr bwMode="auto">
          <a:xfrm>
            <a:off x="5022850" y="2957513"/>
            <a:ext cx="158750" cy="168275"/>
          </a:xfrm>
          <a:custGeom>
            <a:avLst/>
            <a:gdLst>
              <a:gd name="T0" fmla="*/ 2147483647 w 84"/>
              <a:gd name="T1" fmla="*/ 2147483647 h 96"/>
              <a:gd name="T2" fmla="*/ 2147483647 w 84"/>
              <a:gd name="T3" fmla="*/ 2147483647 h 96"/>
              <a:gd name="T4" fmla="*/ 2147483647 w 84"/>
              <a:gd name="T5" fmla="*/ 2147483647 h 96"/>
              <a:gd name="T6" fmla="*/ 2147483647 w 84"/>
              <a:gd name="T7" fmla="*/ 2147483647 h 96"/>
              <a:gd name="T8" fmla="*/ 2147483647 w 84"/>
              <a:gd name="T9" fmla="*/ 2147483647 h 96"/>
              <a:gd name="T10" fmla="*/ 2147483647 w 84"/>
              <a:gd name="T11" fmla="*/ 2147483647 h 96"/>
              <a:gd name="T12" fmla="*/ 2147483647 w 84"/>
              <a:gd name="T13" fmla="*/ 2147483647 h 96"/>
              <a:gd name="T14" fmla="*/ 2147483647 w 84"/>
              <a:gd name="T15" fmla="*/ 2147483647 h 96"/>
              <a:gd name="T16" fmla="*/ 2147483647 w 84"/>
              <a:gd name="T17" fmla="*/ 2147483647 h 96"/>
              <a:gd name="T18" fmla="*/ 2147483647 w 84"/>
              <a:gd name="T19" fmla="*/ 2147483647 h 96"/>
              <a:gd name="T20" fmla="*/ 2147483647 w 84"/>
              <a:gd name="T21" fmla="*/ 0 h 96"/>
              <a:gd name="T22" fmla="*/ 2147483647 w 84"/>
              <a:gd name="T23" fmla="*/ 2147483647 h 96"/>
              <a:gd name="T24" fmla="*/ 0 w 84"/>
              <a:gd name="T25" fmla="*/ 2147483647 h 96"/>
              <a:gd name="T26" fmla="*/ 2147483647 w 84"/>
              <a:gd name="T27" fmla="*/ 2147483647 h 96"/>
              <a:gd name="T28" fmla="*/ 2147483647 w 84"/>
              <a:gd name="T29" fmla="*/ 2147483647 h 96"/>
              <a:gd name="T30" fmla="*/ 2147483647 w 84"/>
              <a:gd name="T31" fmla="*/ 2147483647 h 96"/>
              <a:gd name="T32" fmla="*/ 2147483647 w 84"/>
              <a:gd name="T33" fmla="*/ 2147483647 h 96"/>
              <a:gd name="T34" fmla="*/ 2147483647 w 84"/>
              <a:gd name="T35" fmla="*/ 2147483647 h 96"/>
              <a:gd name="T36" fmla="*/ 2147483647 w 84"/>
              <a:gd name="T37" fmla="*/ 2147483647 h 96"/>
              <a:gd name="T38" fmla="*/ 2147483647 w 84"/>
              <a:gd name="T39" fmla="*/ 2147483647 h 9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84"/>
              <a:gd name="T61" fmla="*/ 0 h 96"/>
              <a:gd name="T62" fmla="*/ 84 w 84"/>
              <a:gd name="T63" fmla="*/ 96 h 9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84" h="96">
                <a:moveTo>
                  <a:pt x="52" y="88"/>
                </a:moveTo>
                <a:lnTo>
                  <a:pt x="56" y="96"/>
                </a:lnTo>
                <a:lnTo>
                  <a:pt x="68" y="90"/>
                </a:lnTo>
                <a:lnTo>
                  <a:pt x="80" y="64"/>
                </a:lnTo>
                <a:lnTo>
                  <a:pt x="84" y="50"/>
                </a:lnTo>
                <a:lnTo>
                  <a:pt x="78" y="30"/>
                </a:lnTo>
                <a:lnTo>
                  <a:pt x="68" y="20"/>
                </a:lnTo>
                <a:lnTo>
                  <a:pt x="66" y="10"/>
                </a:lnTo>
                <a:lnTo>
                  <a:pt x="54" y="6"/>
                </a:lnTo>
                <a:lnTo>
                  <a:pt x="50" y="2"/>
                </a:lnTo>
                <a:lnTo>
                  <a:pt x="26" y="0"/>
                </a:lnTo>
                <a:lnTo>
                  <a:pt x="6" y="4"/>
                </a:lnTo>
                <a:lnTo>
                  <a:pt x="0" y="16"/>
                </a:lnTo>
                <a:lnTo>
                  <a:pt x="8" y="36"/>
                </a:lnTo>
                <a:lnTo>
                  <a:pt x="36" y="58"/>
                </a:lnTo>
                <a:lnTo>
                  <a:pt x="56" y="56"/>
                </a:lnTo>
                <a:lnTo>
                  <a:pt x="64" y="52"/>
                </a:lnTo>
                <a:lnTo>
                  <a:pt x="62" y="76"/>
                </a:lnTo>
                <a:lnTo>
                  <a:pt x="52" y="88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47" name="Freeform 48"/>
          <p:cNvSpPr>
            <a:spLocks/>
          </p:cNvSpPr>
          <p:nvPr/>
        </p:nvSpPr>
        <p:spPr bwMode="auto">
          <a:xfrm>
            <a:off x="4821238" y="2519363"/>
            <a:ext cx="390525" cy="563562"/>
          </a:xfrm>
          <a:custGeom>
            <a:avLst/>
            <a:gdLst>
              <a:gd name="T0" fmla="*/ 2147483647 w 206"/>
              <a:gd name="T1" fmla="*/ 2147483647 h 322"/>
              <a:gd name="T2" fmla="*/ 2147483647 w 206"/>
              <a:gd name="T3" fmla="*/ 2147483647 h 322"/>
              <a:gd name="T4" fmla="*/ 2147483647 w 206"/>
              <a:gd name="T5" fmla="*/ 2147483647 h 322"/>
              <a:gd name="T6" fmla="*/ 2147483647 w 206"/>
              <a:gd name="T7" fmla="*/ 2147483647 h 322"/>
              <a:gd name="T8" fmla="*/ 2147483647 w 206"/>
              <a:gd name="T9" fmla="*/ 2147483647 h 322"/>
              <a:gd name="T10" fmla="*/ 2147483647 w 206"/>
              <a:gd name="T11" fmla="*/ 2147483647 h 322"/>
              <a:gd name="T12" fmla="*/ 2147483647 w 206"/>
              <a:gd name="T13" fmla="*/ 2147483647 h 322"/>
              <a:gd name="T14" fmla="*/ 2147483647 w 206"/>
              <a:gd name="T15" fmla="*/ 2147483647 h 322"/>
              <a:gd name="T16" fmla="*/ 2147483647 w 206"/>
              <a:gd name="T17" fmla="*/ 2147483647 h 322"/>
              <a:gd name="T18" fmla="*/ 2147483647 w 206"/>
              <a:gd name="T19" fmla="*/ 2147483647 h 322"/>
              <a:gd name="T20" fmla="*/ 2147483647 w 206"/>
              <a:gd name="T21" fmla="*/ 2147483647 h 322"/>
              <a:gd name="T22" fmla="*/ 2147483647 w 206"/>
              <a:gd name="T23" fmla="*/ 2147483647 h 322"/>
              <a:gd name="T24" fmla="*/ 2147483647 w 206"/>
              <a:gd name="T25" fmla="*/ 2147483647 h 322"/>
              <a:gd name="T26" fmla="*/ 2147483647 w 206"/>
              <a:gd name="T27" fmla="*/ 2147483647 h 322"/>
              <a:gd name="T28" fmla="*/ 2147483647 w 206"/>
              <a:gd name="T29" fmla="*/ 2147483647 h 322"/>
              <a:gd name="T30" fmla="*/ 2147483647 w 206"/>
              <a:gd name="T31" fmla="*/ 2147483647 h 322"/>
              <a:gd name="T32" fmla="*/ 2147483647 w 206"/>
              <a:gd name="T33" fmla="*/ 2147483647 h 322"/>
              <a:gd name="T34" fmla="*/ 2147483647 w 206"/>
              <a:gd name="T35" fmla="*/ 2147483647 h 322"/>
              <a:gd name="T36" fmla="*/ 2147483647 w 206"/>
              <a:gd name="T37" fmla="*/ 2147483647 h 322"/>
              <a:gd name="T38" fmla="*/ 2147483647 w 206"/>
              <a:gd name="T39" fmla="*/ 2147483647 h 322"/>
              <a:gd name="T40" fmla="*/ 2147483647 w 206"/>
              <a:gd name="T41" fmla="*/ 2147483647 h 322"/>
              <a:gd name="T42" fmla="*/ 2147483647 w 206"/>
              <a:gd name="T43" fmla="*/ 2147483647 h 322"/>
              <a:gd name="T44" fmla="*/ 2147483647 w 206"/>
              <a:gd name="T45" fmla="*/ 2147483647 h 322"/>
              <a:gd name="T46" fmla="*/ 2147483647 w 206"/>
              <a:gd name="T47" fmla="*/ 2147483647 h 322"/>
              <a:gd name="T48" fmla="*/ 2147483647 w 206"/>
              <a:gd name="T49" fmla="*/ 2147483647 h 322"/>
              <a:gd name="T50" fmla="*/ 2147483647 w 206"/>
              <a:gd name="T51" fmla="*/ 2147483647 h 322"/>
              <a:gd name="T52" fmla="*/ 2147483647 w 206"/>
              <a:gd name="T53" fmla="*/ 2147483647 h 322"/>
              <a:gd name="T54" fmla="*/ 2147483647 w 206"/>
              <a:gd name="T55" fmla="*/ 2147483647 h 322"/>
              <a:gd name="T56" fmla="*/ 2147483647 w 206"/>
              <a:gd name="T57" fmla="*/ 2147483647 h 322"/>
              <a:gd name="T58" fmla="*/ 2147483647 w 206"/>
              <a:gd name="T59" fmla="*/ 2147483647 h 322"/>
              <a:gd name="T60" fmla="*/ 2147483647 w 206"/>
              <a:gd name="T61" fmla="*/ 2147483647 h 322"/>
              <a:gd name="T62" fmla="*/ 2147483647 w 206"/>
              <a:gd name="T63" fmla="*/ 2147483647 h 322"/>
              <a:gd name="T64" fmla="*/ 2147483647 w 206"/>
              <a:gd name="T65" fmla="*/ 2147483647 h 322"/>
              <a:gd name="T66" fmla="*/ 2147483647 w 206"/>
              <a:gd name="T67" fmla="*/ 2147483647 h 322"/>
              <a:gd name="T68" fmla="*/ 2147483647 w 206"/>
              <a:gd name="T69" fmla="*/ 0 h 322"/>
              <a:gd name="T70" fmla="*/ 2147483647 w 206"/>
              <a:gd name="T71" fmla="*/ 2147483647 h 322"/>
              <a:gd name="T72" fmla="*/ 2147483647 w 206"/>
              <a:gd name="T73" fmla="*/ 2147483647 h 322"/>
              <a:gd name="T74" fmla="*/ 2147483647 w 206"/>
              <a:gd name="T75" fmla="*/ 2147483647 h 322"/>
              <a:gd name="T76" fmla="*/ 2147483647 w 206"/>
              <a:gd name="T77" fmla="*/ 2147483647 h 322"/>
              <a:gd name="T78" fmla="*/ 2147483647 w 206"/>
              <a:gd name="T79" fmla="*/ 2147483647 h 322"/>
              <a:gd name="T80" fmla="*/ 2147483647 w 206"/>
              <a:gd name="T81" fmla="*/ 2147483647 h 322"/>
              <a:gd name="T82" fmla="*/ 2147483647 w 206"/>
              <a:gd name="T83" fmla="*/ 2147483647 h 322"/>
              <a:gd name="T84" fmla="*/ 2147483647 w 206"/>
              <a:gd name="T85" fmla="*/ 2147483647 h 322"/>
              <a:gd name="T86" fmla="*/ 2147483647 w 206"/>
              <a:gd name="T87" fmla="*/ 2147483647 h 322"/>
              <a:gd name="T88" fmla="*/ 2147483647 w 206"/>
              <a:gd name="T89" fmla="*/ 2147483647 h 322"/>
              <a:gd name="T90" fmla="*/ 2147483647 w 206"/>
              <a:gd name="T91" fmla="*/ 2147483647 h 322"/>
              <a:gd name="T92" fmla="*/ 0 w 206"/>
              <a:gd name="T93" fmla="*/ 2147483647 h 322"/>
              <a:gd name="T94" fmla="*/ 0 w 206"/>
              <a:gd name="T95" fmla="*/ 2147483647 h 322"/>
              <a:gd name="T96" fmla="*/ 2147483647 w 206"/>
              <a:gd name="T97" fmla="*/ 2147483647 h 322"/>
              <a:gd name="T98" fmla="*/ 2147483647 w 206"/>
              <a:gd name="T99" fmla="*/ 2147483647 h 322"/>
              <a:gd name="T100" fmla="*/ 2147483647 w 206"/>
              <a:gd name="T101" fmla="*/ 2147483647 h 322"/>
              <a:gd name="T102" fmla="*/ 2147483647 w 206"/>
              <a:gd name="T103" fmla="*/ 2147483647 h 322"/>
              <a:gd name="T104" fmla="*/ 2147483647 w 206"/>
              <a:gd name="T105" fmla="*/ 2147483647 h 322"/>
              <a:gd name="T106" fmla="*/ 2147483647 w 206"/>
              <a:gd name="T107" fmla="*/ 2147483647 h 322"/>
              <a:gd name="T108" fmla="*/ 2147483647 w 206"/>
              <a:gd name="T109" fmla="*/ 2147483647 h 322"/>
              <a:gd name="T110" fmla="*/ 2147483647 w 206"/>
              <a:gd name="T111" fmla="*/ 2147483647 h 32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06"/>
              <a:gd name="T169" fmla="*/ 0 h 322"/>
              <a:gd name="T170" fmla="*/ 206 w 206"/>
              <a:gd name="T171" fmla="*/ 322 h 322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06" h="322">
                <a:moveTo>
                  <a:pt x="24" y="302"/>
                </a:moveTo>
                <a:lnTo>
                  <a:pt x="24" y="302"/>
                </a:lnTo>
                <a:lnTo>
                  <a:pt x="60" y="322"/>
                </a:lnTo>
                <a:lnTo>
                  <a:pt x="88" y="320"/>
                </a:lnTo>
                <a:lnTo>
                  <a:pt x="90" y="314"/>
                </a:lnTo>
                <a:lnTo>
                  <a:pt x="96" y="282"/>
                </a:lnTo>
                <a:lnTo>
                  <a:pt x="94" y="242"/>
                </a:lnTo>
                <a:lnTo>
                  <a:pt x="112" y="232"/>
                </a:lnTo>
                <a:lnTo>
                  <a:pt x="142" y="208"/>
                </a:lnTo>
                <a:lnTo>
                  <a:pt x="148" y="194"/>
                </a:lnTo>
                <a:lnTo>
                  <a:pt x="146" y="176"/>
                </a:lnTo>
                <a:lnTo>
                  <a:pt x="156" y="168"/>
                </a:lnTo>
                <a:lnTo>
                  <a:pt x="168" y="182"/>
                </a:lnTo>
                <a:lnTo>
                  <a:pt x="184" y="184"/>
                </a:lnTo>
                <a:lnTo>
                  <a:pt x="192" y="154"/>
                </a:lnTo>
                <a:lnTo>
                  <a:pt x="164" y="138"/>
                </a:lnTo>
                <a:lnTo>
                  <a:pt x="164" y="94"/>
                </a:lnTo>
                <a:lnTo>
                  <a:pt x="138" y="86"/>
                </a:lnTo>
                <a:lnTo>
                  <a:pt x="104" y="92"/>
                </a:lnTo>
                <a:lnTo>
                  <a:pt x="96" y="98"/>
                </a:lnTo>
                <a:lnTo>
                  <a:pt x="96" y="122"/>
                </a:lnTo>
                <a:lnTo>
                  <a:pt x="84" y="122"/>
                </a:lnTo>
                <a:lnTo>
                  <a:pt x="74" y="98"/>
                </a:lnTo>
                <a:lnTo>
                  <a:pt x="66" y="98"/>
                </a:lnTo>
                <a:lnTo>
                  <a:pt x="54" y="138"/>
                </a:lnTo>
                <a:lnTo>
                  <a:pt x="44" y="126"/>
                </a:lnTo>
                <a:lnTo>
                  <a:pt x="52" y="90"/>
                </a:lnTo>
                <a:lnTo>
                  <a:pt x="84" y="74"/>
                </a:lnTo>
                <a:lnTo>
                  <a:pt x="130" y="70"/>
                </a:lnTo>
                <a:lnTo>
                  <a:pt x="174" y="80"/>
                </a:lnTo>
                <a:lnTo>
                  <a:pt x="194" y="54"/>
                </a:lnTo>
                <a:lnTo>
                  <a:pt x="190" y="18"/>
                </a:lnTo>
                <a:lnTo>
                  <a:pt x="206" y="10"/>
                </a:lnTo>
                <a:lnTo>
                  <a:pt x="204" y="0"/>
                </a:lnTo>
                <a:lnTo>
                  <a:pt x="162" y="10"/>
                </a:lnTo>
                <a:lnTo>
                  <a:pt x="144" y="16"/>
                </a:lnTo>
                <a:lnTo>
                  <a:pt x="128" y="42"/>
                </a:lnTo>
                <a:lnTo>
                  <a:pt x="98" y="50"/>
                </a:lnTo>
                <a:lnTo>
                  <a:pt x="74" y="56"/>
                </a:lnTo>
                <a:lnTo>
                  <a:pt x="30" y="86"/>
                </a:lnTo>
                <a:lnTo>
                  <a:pt x="20" y="118"/>
                </a:lnTo>
                <a:lnTo>
                  <a:pt x="10" y="160"/>
                </a:lnTo>
                <a:lnTo>
                  <a:pt x="10" y="178"/>
                </a:lnTo>
                <a:lnTo>
                  <a:pt x="20" y="186"/>
                </a:lnTo>
                <a:lnTo>
                  <a:pt x="18" y="200"/>
                </a:lnTo>
                <a:lnTo>
                  <a:pt x="0" y="210"/>
                </a:lnTo>
                <a:lnTo>
                  <a:pt x="0" y="226"/>
                </a:lnTo>
                <a:lnTo>
                  <a:pt x="10" y="224"/>
                </a:lnTo>
                <a:lnTo>
                  <a:pt x="24" y="228"/>
                </a:lnTo>
                <a:lnTo>
                  <a:pt x="20" y="240"/>
                </a:lnTo>
                <a:lnTo>
                  <a:pt x="30" y="256"/>
                </a:lnTo>
                <a:lnTo>
                  <a:pt x="24" y="272"/>
                </a:lnTo>
                <a:lnTo>
                  <a:pt x="24" y="290"/>
                </a:lnTo>
                <a:lnTo>
                  <a:pt x="24" y="302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48" name="Freeform 49"/>
          <p:cNvSpPr>
            <a:spLocks/>
          </p:cNvSpPr>
          <p:nvPr/>
        </p:nvSpPr>
        <p:spPr bwMode="auto">
          <a:xfrm>
            <a:off x="4370388" y="3024188"/>
            <a:ext cx="1228725" cy="1589087"/>
          </a:xfrm>
          <a:custGeom>
            <a:avLst/>
            <a:gdLst>
              <a:gd name="T0" fmla="*/ 2147483647 w 648"/>
              <a:gd name="T1" fmla="*/ 2147483647 h 908"/>
              <a:gd name="T2" fmla="*/ 2147483647 w 648"/>
              <a:gd name="T3" fmla="*/ 2147483647 h 908"/>
              <a:gd name="T4" fmla="*/ 2147483647 w 648"/>
              <a:gd name="T5" fmla="*/ 2147483647 h 908"/>
              <a:gd name="T6" fmla="*/ 2147483647 w 648"/>
              <a:gd name="T7" fmla="*/ 2147483647 h 908"/>
              <a:gd name="T8" fmla="*/ 2147483647 w 648"/>
              <a:gd name="T9" fmla="*/ 2147483647 h 908"/>
              <a:gd name="T10" fmla="*/ 2147483647 w 648"/>
              <a:gd name="T11" fmla="*/ 2147483647 h 908"/>
              <a:gd name="T12" fmla="*/ 2147483647 w 648"/>
              <a:gd name="T13" fmla="*/ 2147483647 h 908"/>
              <a:gd name="T14" fmla="*/ 2147483647 w 648"/>
              <a:gd name="T15" fmla="*/ 2147483647 h 908"/>
              <a:gd name="T16" fmla="*/ 2147483647 w 648"/>
              <a:gd name="T17" fmla="*/ 2147483647 h 908"/>
              <a:gd name="T18" fmla="*/ 2147483647 w 648"/>
              <a:gd name="T19" fmla="*/ 2147483647 h 908"/>
              <a:gd name="T20" fmla="*/ 2147483647 w 648"/>
              <a:gd name="T21" fmla="*/ 2147483647 h 908"/>
              <a:gd name="T22" fmla="*/ 2147483647 w 648"/>
              <a:gd name="T23" fmla="*/ 2147483647 h 908"/>
              <a:gd name="T24" fmla="*/ 2147483647 w 648"/>
              <a:gd name="T25" fmla="*/ 2147483647 h 908"/>
              <a:gd name="T26" fmla="*/ 2147483647 w 648"/>
              <a:gd name="T27" fmla="*/ 2147483647 h 908"/>
              <a:gd name="T28" fmla="*/ 2147483647 w 648"/>
              <a:gd name="T29" fmla="*/ 2147483647 h 908"/>
              <a:gd name="T30" fmla="*/ 2147483647 w 648"/>
              <a:gd name="T31" fmla="*/ 2147483647 h 908"/>
              <a:gd name="T32" fmla="*/ 0 w 648"/>
              <a:gd name="T33" fmla="*/ 2147483647 h 908"/>
              <a:gd name="T34" fmla="*/ 2147483647 w 648"/>
              <a:gd name="T35" fmla="*/ 2147483647 h 908"/>
              <a:gd name="T36" fmla="*/ 2147483647 w 648"/>
              <a:gd name="T37" fmla="*/ 2147483647 h 908"/>
              <a:gd name="T38" fmla="*/ 2147483647 w 648"/>
              <a:gd name="T39" fmla="*/ 2147483647 h 908"/>
              <a:gd name="T40" fmla="*/ 2147483647 w 648"/>
              <a:gd name="T41" fmla="*/ 2147483647 h 908"/>
              <a:gd name="T42" fmla="*/ 2147483647 w 648"/>
              <a:gd name="T43" fmla="*/ 2147483647 h 908"/>
              <a:gd name="T44" fmla="*/ 2147483647 w 648"/>
              <a:gd name="T45" fmla="*/ 2147483647 h 908"/>
              <a:gd name="T46" fmla="*/ 2147483647 w 648"/>
              <a:gd name="T47" fmla="*/ 2147483647 h 908"/>
              <a:gd name="T48" fmla="*/ 2147483647 w 648"/>
              <a:gd name="T49" fmla="*/ 2147483647 h 908"/>
              <a:gd name="T50" fmla="*/ 2147483647 w 648"/>
              <a:gd name="T51" fmla="*/ 2147483647 h 908"/>
              <a:gd name="T52" fmla="*/ 2147483647 w 648"/>
              <a:gd name="T53" fmla="*/ 2147483647 h 908"/>
              <a:gd name="T54" fmla="*/ 2147483647 w 648"/>
              <a:gd name="T55" fmla="*/ 2147483647 h 908"/>
              <a:gd name="T56" fmla="*/ 2147483647 w 648"/>
              <a:gd name="T57" fmla="*/ 2147483647 h 908"/>
              <a:gd name="T58" fmla="*/ 2147483647 w 648"/>
              <a:gd name="T59" fmla="*/ 2147483647 h 908"/>
              <a:gd name="T60" fmla="*/ 2147483647 w 648"/>
              <a:gd name="T61" fmla="*/ 2147483647 h 908"/>
              <a:gd name="T62" fmla="*/ 2147483647 w 648"/>
              <a:gd name="T63" fmla="*/ 2147483647 h 908"/>
              <a:gd name="T64" fmla="*/ 2147483647 w 648"/>
              <a:gd name="T65" fmla="*/ 2147483647 h 908"/>
              <a:gd name="T66" fmla="*/ 2147483647 w 648"/>
              <a:gd name="T67" fmla="*/ 2147483647 h 908"/>
              <a:gd name="T68" fmla="*/ 2147483647 w 648"/>
              <a:gd name="T69" fmla="*/ 2147483647 h 908"/>
              <a:gd name="T70" fmla="*/ 2147483647 w 648"/>
              <a:gd name="T71" fmla="*/ 2147483647 h 908"/>
              <a:gd name="T72" fmla="*/ 2147483647 w 648"/>
              <a:gd name="T73" fmla="*/ 2147483647 h 908"/>
              <a:gd name="T74" fmla="*/ 2147483647 w 648"/>
              <a:gd name="T75" fmla="*/ 2147483647 h 908"/>
              <a:gd name="T76" fmla="*/ 2147483647 w 648"/>
              <a:gd name="T77" fmla="*/ 2147483647 h 908"/>
              <a:gd name="T78" fmla="*/ 2147483647 w 648"/>
              <a:gd name="T79" fmla="*/ 2147483647 h 908"/>
              <a:gd name="T80" fmla="*/ 2147483647 w 648"/>
              <a:gd name="T81" fmla="*/ 2147483647 h 908"/>
              <a:gd name="T82" fmla="*/ 2147483647 w 648"/>
              <a:gd name="T83" fmla="*/ 2147483647 h 908"/>
              <a:gd name="T84" fmla="*/ 2147483647 w 648"/>
              <a:gd name="T85" fmla="*/ 2147483647 h 908"/>
              <a:gd name="T86" fmla="*/ 2147483647 w 648"/>
              <a:gd name="T87" fmla="*/ 2147483647 h 908"/>
              <a:gd name="T88" fmla="*/ 2147483647 w 648"/>
              <a:gd name="T89" fmla="*/ 2147483647 h 908"/>
              <a:gd name="T90" fmla="*/ 2147483647 w 648"/>
              <a:gd name="T91" fmla="*/ 2147483647 h 908"/>
              <a:gd name="T92" fmla="*/ 2147483647 w 648"/>
              <a:gd name="T93" fmla="*/ 2147483647 h 908"/>
              <a:gd name="T94" fmla="*/ 2147483647 w 648"/>
              <a:gd name="T95" fmla="*/ 2147483647 h 908"/>
              <a:gd name="T96" fmla="*/ 2147483647 w 648"/>
              <a:gd name="T97" fmla="*/ 2147483647 h 908"/>
              <a:gd name="T98" fmla="*/ 2147483647 w 648"/>
              <a:gd name="T99" fmla="*/ 2147483647 h 908"/>
              <a:gd name="T100" fmla="*/ 2147483647 w 648"/>
              <a:gd name="T101" fmla="*/ 2147483647 h 908"/>
              <a:gd name="T102" fmla="*/ 2147483647 w 648"/>
              <a:gd name="T103" fmla="*/ 2147483647 h 908"/>
              <a:gd name="T104" fmla="*/ 2147483647 w 648"/>
              <a:gd name="T105" fmla="*/ 2147483647 h 908"/>
              <a:gd name="T106" fmla="*/ 2147483647 w 648"/>
              <a:gd name="T107" fmla="*/ 2147483647 h 908"/>
              <a:gd name="T108" fmla="*/ 2147483647 w 648"/>
              <a:gd name="T109" fmla="*/ 2147483647 h 90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648"/>
              <a:gd name="T166" fmla="*/ 0 h 908"/>
              <a:gd name="T167" fmla="*/ 648 w 648"/>
              <a:gd name="T168" fmla="*/ 908 h 908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648" h="908">
                <a:moveTo>
                  <a:pt x="326" y="38"/>
                </a:moveTo>
                <a:lnTo>
                  <a:pt x="298" y="40"/>
                </a:lnTo>
                <a:lnTo>
                  <a:pt x="258" y="20"/>
                </a:lnTo>
                <a:lnTo>
                  <a:pt x="254" y="26"/>
                </a:lnTo>
                <a:lnTo>
                  <a:pt x="250" y="14"/>
                </a:lnTo>
                <a:lnTo>
                  <a:pt x="244" y="0"/>
                </a:lnTo>
                <a:lnTo>
                  <a:pt x="238" y="14"/>
                </a:lnTo>
                <a:lnTo>
                  <a:pt x="234" y="40"/>
                </a:lnTo>
                <a:lnTo>
                  <a:pt x="244" y="30"/>
                </a:lnTo>
                <a:lnTo>
                  <a:pt x="258" y="42"/>
                </a:lnTo>
                <a:lnTo>
                  <a:pt x="262" y="56"/>
                </a:lnTo>
                <a:lnTo>
                  <a:pt x="272" y="62"/>
                </a:lnTo>
                <a:lnTo>
                  <a:pt x="268" y="78"/>
                </a:lnTo>
                <a:lnTo>
                  <a:pt x="248" y="82"/>
                </a:lnTo>
                <a:lnTo>
                  <a:pt x="248" y="94"/>
                </a:lnTo>
                <a:lnTo>
                  <a:pt x="266" y="104"/>
                </a:lnTo>
                <a:lnTo>
                  <a:pt x="266" y="110"/>
                </a:lnTo>
                <a:lnTo>
                  <a:pt x="250" y="112"/>
                </a:lnTo>
                <a:lnTo>
                  <a:pt x="252" y="120"/>
                </a:lnTo>
                <a:lnTo>
                  <a:pt x="272" y="128"/>
                </a:lnTo>
                <a:lnTo>
                  <a:pt x="282" y="136"/>
                </a:lnTo>
                <a:lnTo>
                  <a:pt x="294" y="142"/>
                </a:lnTo>
                <a:lnTo>
                  <a:pt x="290" y="150"/>
                </a:lnTo>
                <a:lnTo>
                  <a:pt x="260" y="144"/>
                </a:lnTo>
                <a:lnTo>
                  <a:pt x="244" y="140"/>
                </a:lnTo>
                <a:lnTo>
                  <a:pt x="232" y="152"/>
                </a:lnTo>
                <a:lnTo>
                  <a:pt x="224" y="166"/>
                </a:lnTo>
                <a:lnTo>
                  <a:pt x="228" y="182"/>
                </a:lnTo>
                <a:lnTo>
                  <a:pt x="222" y="188"/>
                </a:lnTo>
                <a:lnTo>
                  <a:pt x="214" y="176"/>
                </a:lnTo>
                <a:lnTo>
                  <a:pt x="206" y="192"/>
                </a:lnTo>
                <a:lnTo>
                  <a:pt x="192" y="190"/>
                </a:lnTo>
                <a:lnTo>
                  <a:pt x="194" y="172"/>
                </a:lnTo>
                <a:lnTo>
                  <a:pt x="200" y="156"/>
                </a:lnTo>
                <a:lnTo>
                  <a:pt x="192" y="140"/>
                </a:lnTo>
                <a:lnTo>
                  <a:pt x="176" y="144"/>
                </a:lnTo>
                <a:lnTo>
                  <a:pt x="146" y="138"/>
                </a:lnTo>
                <a:lnTo>
                  <a:pt x="142" y="146"/>
                </a:lnTo>
                <a:lnTo>
                  <a:pt x="132" y="156"/>
                </a:lnTo>
                <a:lnTo>
                  <a:pt x="124" y="170"/>
                </a:lnTo>
                <a:lnTo>
                  <a:pt x="132" y="184"/>
                </a:lnTo>
                <a:lnTo>
                  <a:pt x="128" y="196"/>
                </a:lnTo>
                <a:lnTo>
                  <a:pt x="130" y="194"/>
                </a:lnTo>
                <a:lnTo>
                  <a:pt x="136" y="206"/>
                </a:lnTo>
                <a:lnTo>
                  <a:pt x="126" y="232"/>
                </a:lnTo>
                <a:lnTo>
                  <a:pt x="106" y="260"/>
                </a:lnTo>
                <a:lnTo>
                  <a:pt x="80" y="260"/>
                </a:lnTo>
                <a:lnTo>
                  <a:pt x="80" y="276"/>
                </a:lnTo>
                <a:lnTo>
                  <a:pt x="104" y="278"/>
                </a:lnTo>
                <a:lnTo>
                  <a:pt x="86" y="324"/>
                </a:lnTo>
                <a:lnTo>
                  <a:pt x="66" y="346"/>
                </a:lnTo>
                <a:lnTo>
                  <a:pt x="24" y="348"/>
                </a:lnTo>
                <a:lnTo>
                  <a:pt x="30" y="374"/>
                </a:lnTo>
                <a:lnTo>
                  <a:pt x="30" y="414"/>
                </a:lnTo>
                <a:lnTo>
                  <a:pt x="4" y="426"/>
                </a:lnTo>
                <a:lnTo>
                  <a:pt x="8" y="448"/>
                </a:lnTo>
                <a:lnTo>
                  <a:pt x="6" y="478"/>
                </a:lnTo>
                <a:lnTo>
                  <a:pt x="14" y="520"/>
                </a:lnTo>
                <a:lnTo>
                  <a:pt x="0" y="534"/>
                </a:lnTo>
                <a:lnTo>
                  <a:pt x="6" y="564"/>
                </a:lnTo>
                <a:lnTo>
                  <a:pt x="20" y="580"/>
                </a:lnTo>
                <a:lnTo>
                  <a:pt x="0" y="608"/>
                </a:lnTo>
                <a:lnTo>
                  <a:pt x="12" y="644"/>
                </a:lnTo>
                <a:lnTo>
                  <a:pt x="34" y="644"/>
                </a:lnTo>
                <a:lnTo>
                  <a:pt x="60" y="652"/>
                </a:lnTo>
                <a:lnTo>
                  <a:pt x="64" y="664"/>
                </a:lnTo>
                <a:lnTo>
                  <a:pt x="78" y="668"/>
                </a:lnTo>
                <a:lnTo>
                  <a:pt x="118" y="704"/>
                </a:lnTo>
                <a:lnTo>
                  <a:pt x="86" y="734"/>
                </a:lnTo>
                <a:lnTo>
                  <a:pt x="62" y="792"/>
                </a:lnTo>
                <a:lnTo>
                  <a:pt x="54" y="850"/>
                </a:lnTo>
                <a:lnTo>
                  <a:pt x="84" y="852"/>
                </a:lnTo>
                <a:lnTo>
                  <a:pt x="110" y="848"/>
                </a:lnTo>
                <a:lnTo>
                  <a:pt x="132" y="824"/>
                </a:lnTo>
                <a:lnTo>
                  <a:pt x="146" y="838"/>
                </a:lnTo>
                <a:lnTo>
                  <a:pt x="176" y="854"/>
                </a:lnTo>
                <a:lnTo>
                  <a:pt x="204" y="874"/>
                </a:lnTo>
                <a:lnTo>
                  <a:pt x="226" y="862"/>
                </a:lnTo>
                <a:lnTo>
                  <a:pt x="238" y="870"/>
                </a:lnTo>
                <a:lnTo>
                  <a:pt x="242" y="894"/>
                </a:lnTo>
                <a:lnTo>
                  <a:pt x="254" y="908"/>
                </a:lnTo>
                <a:lnTo>
                  <a:pt x="270" y="900"/>
                </a:lnTo>
                <a:lnTo>
                  <a:pt x="278" y="876"/>
                </a:lnTo>
                <a:lnTo>
                  <a:pt x="304" y="880"/>
                </a:lnTo>
                <a:lnTo>
                  <a:pt x="324" y="896"/>
                </a:lnTo>
                <a:lnTo>
                  <a:pt x="354" y="888"/>
                </a:lnTo>
                <a:lnTo>
                  <a:pt x="374" y="890"/>
                </a:lnTo>
                <a:lnTo>
                  <a:pt x="416" y="870"/>
                </a:lnTo>
                <a:lnTo>
                  <a:pt x="448" y="882"/>
                </a:lnTo>
                <a:lnTo>
                  <a:pt x="460" y="894"/>
                </a:lnTo>
                <a:lnTo>
                  <a:pt x="476" y="896"/>
                </a:lnTo>
                <a:lnTo>
                  <a:pt x="474" y="866"/>
                </a:lnTo>
                <a:lnTo>
                  <a:pt x="468" y="846"/>
                </a:lnTo>
                <a:lnTo>
                  <a:pt x="470" y="824"/>
                </a:lnTo>
                <a:lnTo>
                  <a:pt x="510" y="798"/>
                </a:lnTo>
                <a:lnTo>
                  <a:pt x="534" y="796"/>
                </a:lnTo>
                <a:lnTo>
                  <a:pt x="546" y="774"/>
                </a:lnTo>
                <a:lnTo>
                  <a:pt x="540" y="768"/>
                </a:lnTo>
                <a:lnTo>
                  <a:pt x="514" y="744"/>
                </a:lnTo>
                <a:lnTo>
                  <a:pt x="506" y="708"/>
                </a:lnTo>
                <a:lnTo>
                  <a:pt x="462" y="672"/>
                </a:lnTo>
                <a:lnTo>
                  <a:pt x="462" y="628"/>
                </a:lnTo>
                <a:lnTo>
                  <a:pt x="446" y="614"/>
                </a:lnTo>
                <a:lnTo>
                  <a:pt x="432" y="590"/>
                </a:lnTo>
                <a:lnTo>
                  <a:pt x="440" y="576"/>
                </a:lnTo>
                <a:lnTo>
                  <a:pt x="458" y="578"/>
                </a:lnTo>
                <a:lnTo>
                  <a:pt x="470" y="572"/>
                </a:lnTo>
                <a:lnTo>
                  <a:pt x="480" y="560"/>
                </a:lnTo>
                <a:lnTo>
                  <a:pt x="508" y="556"/>
                </a:lnTo>
                <a:lnTo>
                  <a:pt x="520" y="540"/>
                </a:lnTo>
                <a:lnTo>
                  <a:pt x="544" y="540"/>
                </a:lnTo>
                <a:lnTo>
                  <a:pt x="554" y="526"/>
                </a:lnTo>
                <a:lnTo>
                  <a:pt x="590" y="526"/>
                </a:lnTo>
                <a:lnTo>
                  <a:pt x="600" y="520"/>
                </a:lnTo>
                <a:lnTo>
                  <a:pt x="602" y="504"/>
                </a:lnTo>
                <a:lnTo>
                  <a:pt x="602" y="500"/>
                </a:lnTo>
                <a:lnTo>
                  <a:pt x="638" y="504"/>
                </a:lnTo>
                <a:lnTo>
                  <a:pt x="640" y="490"/>
                </a:lnTo>
                <a:lnTo>
                  <a:pt x="648" y="474"/>
                </a:lnTo>
                <a:lnTo>
                  <a:pt x="628" y="454"/>
                </a:lnTo>
                <a:lnTo>
                  <a:pt x="634" y="436"/>
                </a:lnTo>
                <a:lnTo>
                  <a:pt x="628" y="428"/>
                </a:lnTo>
                <a:lnTo>
                  <a:pt x="630" y="410"/>
                </a:lnTo>
                <a:lnTo>
                  <a:pt x="640" y="386"/>
                </a:lnTo>
                <a:lnTo>
                  <a:pt x="630" y="366"/>
                </a:lnTo>
                <a:lnTo>
                  <a:pt x="638" y="348"/>
                </a:lnTo>
                <a:lnTo>
                  <a:pt x="632" y="326"/>
                </a:lnTo>
                <a:lnTo>
                  <a:pt x="610" y="308"/>
                </a:lnTo>
                <a:lnTo>
                  <a:pt x="608" y="278"/>
                </a:lnTo>
                <a:lnTo>
                  <a:pt x="608" y="276"/>
                </a:lnTo>
                <a:lnTo>
                  <a:pt x="618" y="260"/>
                </a:lnTo>
                <a:lnTo>
                  <a:pt x="624" y="244"/>
                </a:lnTo>
                <a:lnTo>
                  <a:pt x="614" y="218"/>
                </a:lnTo>
                <a:lnTo>
                  <a:pt x="614" y="216"/>
                </a:lnTo>
                <a:lnTo>
                  <a:pt x="620" y="190"/>
                </a:lnTo>
                <a:lnTo>
                  <a:pt x="608" y="188"/>
                </a:lnTo>
                <a:lnTo>
                  <a:pt x="596" y="154"/>
                </a:lnTo>
                <a:lnTo>
                  <a:pt x="566" y="146"/>
                </a:lnTo>
                <a:lnTo>
                  <a:pt x="544" y="124"/>
                </a:lnTo>
                <a:lnTo>
                  <a:pt x="528" y="104"/>
                </a:lnTo>
                <a:lnTo>
                  <a:pt x="510" y="106"/>
                </a:lnTo>
                <a:lnTo>
                  <a:pt x="490" y="128"/>
                </a:lnTo>
                <a:lnTo>
                  <a:pt x="460" y="132"/>
                </a:lnTo>
                <a:lnTo>
                  <a:pt x="442" y="152"/>
                </a:lnTo>
                <a:lnTo>
                  <a:pt x="418" y="150"/>
                </a:lnTo>
                <a:lnTo>
                  <a:pt x="398" y="156"/>
                </a:lnTo>
                <a:lnTo>
                  <a:pt x="402" y="142"/>
                </a:lnTo>
                <a:lnTo>
                  <a:pt x="414" y="128"/>
                </a:lnTo>
                <a:lnTo>
                  <a:pt x="408" y="108"/>
                </a:lnTo>
                <a:lnTo>
                  <a:pt x="386" y="112"/>
                </a:lnTo>
                <a:lnTo>
                  <a:pt x="356" y="94"/>
                </a:lnTo>
                <a:lnTo>
                  <a:pt x="342" y="60"/>
                </a:lnTo>
                <a:lnTo>
                  <a:pt x="342" y="46"/>
                </a:lnTo>
                <a:lnTo>
                  <a:pt x="326" y="38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49" name="Freeform 50"/>
          <p:cNvSpPr>
            <a:spLocks/>
          </p:cNvSpPr>
          <p:nvPr/>
        </p:nvSpPr>
        <p:spPr bwMode="auto">
          <a:xfrm>
            <a:off x="4302125" y="3965575"/>
            <a:ext cx="90488" cy="115888"/>
          </a:xfrm>
          <a:custGeom>
            <a:avLst/>
            <a:gdLst>
              <a:gd name="T0" fmla="*/ 2147483647 w 48"/>
              <a:gd name="T1" fmla="*/ 0 h 66"/>
              <a:gd name="T2" fmla="*/ 2147483647 w 48"/>
              <a:gd name="T3" fmla="*/ 0 h 66"/>
              <a:gd name="T4" fmla="*/ 2147483647 w 48"/>
              <a:gd name="T5" fmla="*/ 2147483647 h 66"/>
              <a:gd name="T6" fmla="*/ 2147483647 w 48"/>
              <a:gd name="T7" fmla="*/ 2147483647 h 66"/>
              <a:gd name="T8" fmla="*/ 0 w 48"/>
              <a:gd name="T9" fmla="*/ 2147483647 h 66"/>
              <a:gd name="T10" fmla="*/ 0 w 48"/>
              <a:gd name="T11" fmla="*/ 2147483647 h 66"/>
              <a:gd name="T12" fmla="*/ 2147483647 w 48"/>
              <a:gd name="T13" fmla="*/ 2147483647 h 66"/>
              <a:gd name="T14" fmla="*/ 2147483647 w 48"/>
              <a:gd name="T15" fmla="*/ 2147483647 h 66"/>
              <a:gd name="T16" fmla="*/ 2147483647 w 48"/>
              <a:gd name="T17" fmla="*/ 2147483647 h 66"/>
              <a:gd name="T18" fmla="*/ 2147483647 w 48"/>
              <a:gd name="T19" fmla="*/ 2147483647 h 66"/>
              <a:gd name="T20" fmla="*/ 2147483647 w 48"/>
              <a:gd name="T21" fmla="*/ 2147483647 h 66"/>
              <a:gd name="T22" fmla="*/ 2147483647 w 48"/>
              <a:gd name="T23" fmla="*/ 2147483647 h 66"/>
              <a:gd name="T24" fmla="*/ 2147483647 w 48"/>
              <a:gd name="T25" fmla="*/ 2147483647 h 66"/>
              <a:gd name="T26" fmla="*/ 2147483647 w 48"/>
              <a:gd name="T27" fmla="*/ 2147483647 h 66"/>
              <a:gd name="T28" fmla="*/ 2147483647 w 48"/>
              <a:gd name="T29" fmla="*/ 0 h 66"/>
              <a:gd name="T30" fmla="*/ 2147483647 w 48"/>
              <a:gd name="T31" fmla="*/ 0 h 6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8"/>
              <a:gd name="T49" fmla="*/ 0 h 66"/>
              <a:gd name="T50" fmla="*/ 48 w 48"/>
              <a:gd name="T51" fmla="*/ 66 h 6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8" h="66">
                <a:moveTo>
                  <a:pt x="30" y="0"/>
                </a:moveTo>
                <a:lnTo>
                  <a:pt x="30" y="0"/>
                </a:lnTo>
                <a:lnTo>
                  <a:pt x="8" y="14"/>
                </a:lnTo>
                <a:lnTo>
                  <a:pt x="0" y="32"/>
                </a:lnTo>
                <a:lnTo>
                  <a:pt x="4" y="58"/>
                </a:lnTo>
                <a:lnTo>
                  <a:pt x="10" y="58"/>
                </a:lnTo>
                <a:lnTo>
                  <a:pt x="32" y="66"/>
                </a:lnTo>
                <a:lnTo>
                  <a:pt x="48" y="42"/>
                </a:lnTo>
                <a:lnTo>
                  <a:pt x="36" y="30"/>
                </a:lnTo>
                <a:lnTo>
                  <a:pt x="30" y="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50" name="Freeform 51"/>
          <p:cNvSpPr>
            <a:spLocks/>
          </p:cNvSpPr>
          <p:nvPr/>
        </p:nvSpPr>
        <p:spPr bwMode="auto">
          <a:xfrm>
            <a:off x="3987800" y="3324225"/>
            <a:ext cx="628650" cy="515938"/>
          </a:xfrm>
          <a:custGeom>
            <a:avLst/>
            <a:gdLst>
              <a:gd name="T0" fmla="*/ 2147483647 w 332"/>
              <a:gd name="T1" fmla="*/ 2147483647 h 294"/>
              <a:gd name="T2" fmla="*/ 2147483647 w 332"/>
              <a:gd name="T3" fmla="*/ 2147483647 h 294"/>
              <a:gd name="T4" fmla="*/ 0 w 332"/>
              <a:gd name="T5" fmla="*/ 2147483647 h 294"/>
              <a:gd name="T6" fmla="*/ 2147483647 w 332"/>
              <a:gd name="T7" fmla="*/ 2147483647 h 294"/>
              <a:gd name="T8" fmla="*/ 2147483647 w 332"/>
              <a:gd name="T9" fmla="*/ 2147483647 h 294"/>
              <a:gd name="T10" fmla="*/ 2147483647 w 332"/>
              <a:gd name="T11" fmla="*/ 2147483647 h 294"/>
              <a:gd name="T12" fmla="*/ 2147483647 w 332"/>
              <a:gd name="T13" fmla="*/ 2147483647 h 294"/>
              <a:gd name="T14" fmla="*/ 2147483647 w 332"/>
              <a:gd name="T15" fmla="*/ 2147483647 h 294"/>
              <a:gd name="T16" fmla="*/ 2147483647 w 332"/>
              <a:gd name="T17" fmla="*/ 2147483647 h 294"/>
              <a:gd name="T18" fmla="*/ 2147483647 w 332"/>
              <a:gd name="T19" fmla="*/ 2147483647 h 294"/>
              <a:gd name="T20" fmla="*/ 2147483647 w 332"/>
              <a:gd name="T21" fmla="*/ 2147483647 h 294"/>
              <a:gd name="T22" fmla="*/ 2147483647 w 332"/>
              <a:gd name="T23" fmla="*/ 2147483647 h 294"/>
              <a:gd name="T24" fmla="*/ 2147483647 w 332"/>
              <a:gd name="T25" fmla="*/ 2147483647 h 294"/>
              <a:gd name="T26" fmla="*/ 2147483647 w 332"/>
              <a:gd name="T27" fmla="*/ 2147483647 h 294"/>
              <a:gd name="T28" fmla="*/ 2147483647 w 332"/>
              <a:gd name="T29" fmla="*/ 2147483647 h 294"/>
              <a:gd name="T30" fmla="*/ 2147483647 w 332"/>
              <a:gd name="T31" fmla="*/ 2147483647 h 294"/>
              <a:gd name="T32" fmla="*/ 2147483647 w 332"/>
              <a:gd name="T33" fmla="*/ 2147483647 h 294"/>
              <a:gd name="T34" fmla="*/ 2147483647 w 332"/>
              <a:gd name="T35" fmla="*/ 2147483647 h 294"/>
              <a:gd name="T36" fmla="*/ 2147483647 w 332"/>
              <a:gd name="T37" fmla="*/ 2147483647 h 294"/>
              <a:gd name="T38" fmla="*/ 2147483647 w 332"/>
              <a:gd name="T39" fmla="*/ 2147483647 h 294"/>
              <a:gd name="T40" fmla="*/ 2147483647 w 332"/>
              <a:gd name="T41" fmla="*/ 2147483647 h 294"/>
              <a:gd name="T42" fmla="*/ 2147483647 w 332"/>
              <a:gd name="T43" fmla="*/ 2147483647 h 294"/>
              <a:gd name="T44" fmla="*/ 2147483647 w 332"/>
              <a:gd name="T45" fmla="*/ 2147483647 h 294"/>
              <a:gd name="T46" fmla="*/ 2147483647 w 332"/>
              <a:gd name="T47" fmla="*/ 2147483647 h 294"/>
              <a:gd name="T48" fmla="*/ 2147483647 w 332"/>
              <a:gd name="T49" fmla="*/ 2147483647 h 294"/>
              <a:gd name="T50" fmla="*/ 2147483647 w 332"/>
              <a:gd name="T51" fmla="*/ 2147483647 h 294"/>
              <a:gd name="T52" fmla="*/ 2147483647 w 332"/>
              <a:gd name="T53" fmla="*/ 2147483647 h 294"/>
              <a:gd name="T54" fmla="*/ 2147483647 w 332"/>
              <a:gd name="T55" fmla="*/ 2147483647 h 294"/>
              <a:gd name="T56" fmla="*/ 2147483647 w 332"/>
              <a:gd name="T57" fmla="*/ 2147483647 h 294"/>
              <a:gd name="T58" fmla="*/ 2147483647 w 332"/>
              <a:gd name="T59" fmla="*/ 2147483647 h 294"/>
              <a:gd name="T60" fmla="*/ 2147483647 w 332"/>
              <a:gd name="T61" fmla="*/ 2147483647 h 294"/>
              <a:gd name="T62" fmla="*/ 2147483647 w 332"/>
              <a:gd name="T63" fmla="*/ 2147483647 h 294"/>
              <a:gd name="T64" fmla="*/ 2147483647 w 332"/>
              <a:gd name="T65" fmla="*/ 2147483647 h 294"/>
              <a:gd name="T66" fmla="*/ 2147483647 w 332"/>
              <a:gd name="T67" fmla="*/ 0 h 294"/>
              <a:gd name="T68" fmla="*/ 2147483647 w 332"/>
              <a:gd name="T69" fmla="*/ 2147483647 h 294"/>
              <a:gd name="T70" fmla="*/ 2147483647 w 332"/>
              <a:gd name="T71" fmla="*/ 2147483647 h 294"/>
              <a:gd name="T72" fmla="*/ 2147483647 w 332"/>
              <a:gd name="T73" fmla="*/ 2147483647 h 294"/>
              <a:gd name="T74" fmla="*/ 2147483647 w 332"/>
              <a:gd name="T75" fmla="*/ 2147483647 h 294"/>
              <a:gd name="T76" fmla="*/ 2147483647 w 332"/>
              <a:gd name="T77" fmla="*/ 2147483647 h 294"/>
              <a:gd name="T78" fmla="*/ 2147483647 w 332"/>
              <a:gd name="T79" fmla="*/ 2147483647 h 294"/>
              <a:gd name="T80" fmla="*/ 2147483647 w 332"/>
              <a:gd name="T81" fmla="*/ 2147483647 h 294"/>
              <a:gd name="T82" fmla="*/ 2147483647 w 332"/>
              <a:gd name="T83" fmla="*/ 2147483647 h 294"/>
              <a:gd name="T84" fmla="*/ 2147483647 w 332"/>
              <a:gd name="T85" fmla="*/ 2147483647 h 294"/>
              <a:gd name="T86" fmla="*/ 2147483647 w 332"/>
              <a:gd name="T87" fmla="*/ 2147483647 h 294"/>
              <a:gd name="T88" fmla="*/ 2147483647 w 332"/>
              <a:gd name="T89" fmla="*/ 2147483647 h 29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332"/>
              <a:gd name="T136" fmla="*/ 0 h 294"/>
              <a:gd name="T137" fmla="*/ 332 w 332"/>
              <a:gd name="T138" fmla="*/ 294 h 29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332" h="294">
                <a:moveTo>
                  <a:pt x="32" y="172"/>
                </a:moveTo>
                <a:lnTo>
                  <a:pt x="38" y="182"/>
                </a:lnTo>
                <a:lnTo>
                  <a:pt x="66" y="186"/>
                </a:lnTo>
                <a:lnTo>
                  <a:pt x="62" y="198"/>
                </a:lnTo>
                <a:lnTo>
                  <a:pt x="24" y="186"/>
                </a:lnTo>
                <a:lnTo>
                  <a:pt x="0" y="186"/>
                </a:lnTo>
                <a:lnTo>
                  <a:pt x="4" y="198"/>
                </a:lnTo>
                <a:lnTo>
                  <a:pt x="22" y="208"/>
                </a:lnTo>
                <a:lnTo>
                  <a:pt x="48" y="212"/>
                </a:lnTo>
                <a:lnTo>
                  <a:pt x="64" y="204"/>
                </a:lnTo>
                <a:lnTo>
                  <a:pt x="86" y="196"/>
                </a:lnTo>
                <a:lnTo>
                  <a:pt x="90" y="204"/>
                </a:lnTo>
                <a:lnTo>
                  <a:pt x="96" y="214"/>
                </a:lnTo>
                <a:lnTo>
                  <a:pt x="100" y="212"/>
                </a:lnTo>
                <a:lnTo>
                  <a:pt x="108" y="198"/>
                </a:lnTo>
                <a:lnTo>
                  <a:pt x="128" y="198"/>
                </a:lnTo>
                <a:lnTo>
                  <a:pt x="132" y="206"/>
                </a:lnTo>
                <a:lnTo>
                  <a:pt x="146" y="200"/>
                </a:lnTo>
                <a:lnTo>
                  <a:pt x="154" y="216"/>
                </a:lnTo>
                <a:lnTo>
                  <a:pt x="182" y="228"/>
                </a:lnTo>
                <a:lnTo>
                  <a:pt x="190" y="254"/>
                </a:lnTo>
                <a:lnTo>
                  <a:pt x="178" y="286"/>
                </a:lnTo>
                <a:lnTo>
                  <a:pt x="202" y="294"/>
                </a:lnTo>
                <a:lnTo>
                  <a:pt x="204" y="278"/>
                </a:lnTo>
                <a:lnTo>
                  <a:pt x="198" y="252"/>
                </a:lnTo>
                <a:lnTo>
                  <a:pt x="224" y="238"/>
                </a:lnTo>
                <a:lnTo>
                  <a:pt x="224" y="202"/>
                </a:lnTo>
                <a:lnTo>
                  <a:pt x="218" y="170"/>
                </a:lnTo>
                <a:lnTo>
                  <a:pt x="266" y="168"/>
                </a:lnTo>
                <a:lnTo>
                  <a:pt x="282" y="148"/>
                </a:lnTo>
                <a:lnTo>
                  <a:pt x="296" y="110"/>
                </a:lnTo>
                <a:lnTo>
                  <a:pt x="276" y="110"/>
                </a:lnTo>
                <a:lnTo>
                  <a:pt x="276" y="82"/>
                </a:lnTo>
                <a:lnTo>
                  <a:pt x="306" y="80"/>
                </a:lnTo>
                <a:lnTo>
                  <a:pt x="322" y="56"/>
                </a:lnTo>
                <a:lnTo>
                  <a:pt x="332" y="34"/>
                </a:lnTo>
                <a:lnTo>
                  <a:pt x="326" y="24"/>
                </a:lnTo>
                <a:lnTo>
                  <a:pt x="330" y="24"/>
                </a:lnTo>
                <a:lnTo>
                  <a:pt x="308" y="2"/>
                </a:lnTo>
                <a:lnTo>
                  <a:pt x="282" y="2"/>
                </a:lnTo>
                <a:lnTo>
                  <a:pt x="262" y="6"/>
                </a:lnTo>
                <a:lnTo>
                  <a:pt x="238" y="0"/>
                </a:lnTo>
                <a:lnTo>
                  <a:pt x="206" y="18"/>
                </a:lnTo>
                <a:lnTo>
                  <a:pt x="204" y="46"/>
                </a:lnTo>
                <a:lnTo>
                  <a:pt x="214" y="60"/>
                </a:lnTo>
                <a:lnTo>
                  <a:pt x="216" y="74"/>
                </a:lnTo>
                <a:lnTo>
                  <a:pt x="208" y="88"/>
                </a:lnTo>
                <a:lnTo>
                  <a:pt x="188" y="92"/>
                </a:lnTo>
                <a:lnTo>
                  <a:pt x="170" y="104"/>
                </a:lnTo>
                <a:lnTo>
                  <a:pt x="158" y="88"/>
                </a:lnTo>
                <a:lnTo>
                  <a:pt x="178" y="68"/>
                </a:lnTo>
                <a:lnTo>
                  <a:pt x="184" y="72"/>
                </a:lnTo>
                <a:lnTo>
                  <a:pt x="184" y="56"/>
                </a:lnTo>
                <a:lnTo>
                  <a:pt x="176" y="36"/>
                </a:lnTo>
                <a:lnTo>
                  <a:pt x="170" y="24"/>
                </a:lnTo>
                <a:lnTo>
                  <a:pt x="152" y="20"/>
                </a:lnTo>
                <a:lnTo>
                  <a:pt x="146" y="46"/>
                </a:lnTo>
                <a:lnTo>
                  <a:pt x="138" y="76"/>
                </a:lnTo>
                <a:lnTo>
                  <a:pt x="110" y="102"/>
                </a:lnTo>
                <a:lnTo>
                  <a:pt x="98" y="130"/>
                </a:lnTo>
                <a:lnTo>
                  <a:pt x="70" y="146"/>
                </a:lnTo>
                <a:lnTo>
                  <a:pt x="38" y="164"/>
                </a:lnTo>
                <a:lnTo>
                  <a:pt x="32" y="172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51" name="Freeform 52"/>
          <p:cNvSpPr>
            <a:spLocks/>
          </p:cNvSpPr>
          <p:nvPr/>
        </p:nvSpPr>
        <p:spPr bwMode="auto">
          <a:xfrm>
            <a:off x="4460875" y="3289300"/>
            <a:ext cx="46038" cy="14288"/>
          </a:xfrm>
          <a:custGeom>
            <a:avLst/>
            <a:gdLst>
              <a:gd name="T0" fmla="*/ 2147483647 w 24"/>
              <a:gd name="T1" fmla="*/ 0 h 8"/>
              <a:gd name="T2" fmla="*/ 2147483647 w 24"/>
              <a:gd name="T3" fmla="*/ 0 h 8"/>
              <a:gd name="T4" fmla="*/ 0 w 24"/>
              <a:gd name="T5" fmla="*/ 2147483647 h 8"/>
              <a:gd name="T6" fmla="*/ 2147483647 w 24"/>
              <a:gd name="T7" fmla="*/ 2147483647 h 8"/>
              <a:gd name="T8" fmla="*/ 2147483647 w 24"/>
              <a:gd name="T9" fmla="*/ 0 h 8"/>
              <a:gd name="T10" fmla="*/ 2147483647 w 24"/>
              <a:gd name="T11" fmla="*/ 0 h 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"/>
              <a:gd name="T19" fmla="*/ 0 h 8"/>
              <a:gd name="T20" fmla="*/ 24 w 24"/>
              <a:gd name="T21" fmla="*/ 8 h 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" h="8">
                <a:moveTo>
                  <a:pt x="24" y="0"/>
                </a:moveTo>
                <a:lnTo>
                  <a:pt x="4" y="0"/>
                </a:lnTo>
                <a:lnTo>
                  <a:pt x="0" y="4"/>
                </a:lnTo>
                <a:lnTo>
                  <a:pt x="22" y="8"/>
                </a:lnTo>
                <a:lnTo>
                  <a:pt x="24" y="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52" name="Freeform 53"/>
          <p:cNvSpPr>
            <a:spLocks/>
          </p:cNvSpPr>
          <p:nvPr/>
        </p:nvSpPr>
        <p:spPr bwMode="auto">
          <a:xfrm>
            <a:off x="4564063" y="3279775"/>
            <a:ext cx="30162" cy="26988"/>
          </a:xfrm>
          <a:custGeom>
            <a:avLst/>
            <a:gdLst>
              <a:gd name="T0" fmla="*/ 2147483647 w 16"/>
              <a:gd name="T1" fmla="*/ 0 h 16"/>
              <a:gd name="T2" fmla="*/ 2147483647 w 16"/>
              <a:gd name="T3" fmla="*/ 2147483647 h 16"/>
              <a:gd name="T4" fmla="*/ 0 w 16"/>
              <a:gd name="T5" fmla="*/ 2147483647 h 16"/>
              <a:gd name="T6" fmla="*/ 2147483647 w 16"/>
              <a:gd name="T7" fmla="*/ 2147483647 h 16"/>
              <a:gd name="T8" fmla="*/ 2147483647 w 16"/>
              <a:gd name="T9" fmla="*/ 0 h 16"/>
              <a:gd name="T10" fmla="*/ 2147483647 w 16"/>
              <a:gd name="T11" fmla="*/ 0 h 1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"/>
              <a:gd name="T19" fmla="*/ 0 h 16"/>
              <a:gd name="T20" fmla="*/ 16 w 16"/>
              <a:gd name="T21" fmla="*/ 16 h 1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" h="16">
                <a:moveTo>
                  <a:pt x="12" y="0"/>
                </a:moveTo>
                <a:lnTo>
                  <a:pt x="4" y="2"/>
                </a:lnTo>
                <a:lnTo>
                  <a:pt x="0" y="16"/>
                </a:lnTo>
                <a:lnTo>
                  <a:pt x="16" y="6"/>
                </a:lnTo>
                <a:lnTo>
                  <a:pt x="12" y="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53" name="Freeform 54"/>
          <p:cNvSpPr>
            <a:spLocks/>
          </p:cNvSpPr>
          <p:nvPr/>
        </p:nvSpPr>
        <p:spPr bwMode="auto">
          <a:xfrm>
            <a:off x="4386263" y="3289300"/>
            <a:ext cx="52387" cy="14288"/>
          </a:xfrm>
          <a:custGeom>
            <a:avLst/>
            <a:gdLst>
              <a:gd name="T0" fmla="*/ 2147483647 w 28"/>
              <a:gd name="T1" fmla="*/ 0 h 8"/>
              <a:gd name="T2" fmla="*/ 0 w 28"/>
              <a:gd name="T3" fmla="*/ 2147483647 h 8"/>
              <a:gd name="T4" fmla="*/ 0 w 28"/>
              <a:gd name="T5" fmla="*/ 2147483647 h 8"/>
              <a:gd name="T6" fmla="*/ 2147483647 w 28"/>
              <a:gd name="T7" fmla="*/ 2147483647 h 8"/>
              <a:gd name="T8" fmla="*/ 2147483647 w 28"/>
              <a:gd name="T9" fmla="*/ 0 h 8"/>
              <a:gd name="T10" fmla="*/ 2147483647 w 28"/>
              <a:gd name="T11" fmla="*/ 0 h 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8"/>
              <a:gd name="T19" fmla="*/ 0 h 8"/>
              <a:gd name="T20" fmla="*/ 28 w 28"/>
              <a:gd name="T21" fmla="*/ 8 h 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8" h="8">
                <a:moveTo>
                  <a:pt x="28" y="0"/>
                </a:moveTo>
                <a:lnTo>
                  <a:pt x="0" y="2"/>
                </a:lnTo>
                <a:lnTo>
                  <a:pt x="0" y="8"/>
                </a:lnTo>
                <a:lnTo>
                  <a:pt x="24" y="6"/>
                </a:lnTo>
                <a:lnTo>
                  <a:pt x="28" y="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54" name="Freeform 55"/>
          <p:cNvSpPr>
            <a:spLocks/>
          </p:cNvSpPr>
          <p:nvPr/>
        </p:nvSpPr>
        <p:spPr bwMode="auto">
          <a:xfrm>
            <a:off x="4324350" y="3303588"/>
            <a:ext cx="34925" cy="20637"/>
          </a:xfrm>
          <a:custGeom>
            <a:avLst/>
            <a:gdLst>
              <a:gd name="T0" fmla="*/ 2147483647 w 18"/>
              <a:gd name="T1" fmla="*/ 2147483647 h 12"/>
              <a:gd name="T2" fmla="*/ 2147483647 w 18"/>
              <a:gd name="T3" fmla="*/ 0 h 12"/>
              <a:gd name="T4" fmla="*/ 0 w 18"/>
              <a:gd name="T5" fmla="*/ 2147483647 h 12"/>
              <a:gd name="T6" fmla="*/ 2147483647 w 18"/>
              <a:gd name="T7" fmla="*/ 2147483647 h 12"/>
              <a:gd name="T8" fmla="*/ 2147483647 w 18"/>
              <a:gd name="T9" fmla="*/ 2147483647 h 12"/>
              <a:gd name="T10" fmla="*/ 2147483647 w 18"/>
              <a:gd name="T11" fmla="*/ 2147483647 h 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"/>
              <a:gd name="T19" fmla="*/ 0 h 12"/>
              <a:gd name="T20" fmla="*/ 18 w 18"/>
              <a:gd name="T21" fmla="*/ 12 h 1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" h="12">
                <a:moveTo>
                  <a:pt x="18" y="6"/>
                </a:moveTo>
                <a:lnTo>
                  <a:pt x="12" y="0"/>
                </a:lnTo>
                <a:lnTo>
                  <a:pt x="0" y="6"/>
                </a:lnTo>
                <a:lnTo>
                  <a:pt x="8" y="12"/>
                </a:lnTo>
                <a:lnTo>
                  <a:pt x="18" y="6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55" name="Freeform 56"/>
          <p:cNvSpPr>
            <a:spLocks/>
          </p:cNvSpPr>
          <p:nvPr/>
        </p:nvSpPr>
        <p:spPr bwMode="auto">
          <a:xfrm>
            <a:off x="4287838" y="3328988"/>
            <a:ext cx="46037" cy="20637"/>
          </a:xfrm>
          <a:custGeom>
            <a:avLst/>
            <a:gdLst>
              <a:gd name="T0" fmla="*/ 0 w 24"/>
              <a:gd name="T1" fmla="*/ 2147483647 h 12"/>
              <a:gd name="T2" fmla="*/ 2147483647 w 24"/>
              <a:gd name="T3" fmla="*/ 2147483647 h 12"/>
              <a:gd name="T4" fmla="*/ 2147483647 w 24"/>
              <a:gd name="T5" fmla="*/ 2147483647 h 12"/>
              <a:gd name="T6" fmla="*/ 2147483647 w 24"/>
              <a:gd name="T7" fmla="*/ 0 h 12"/>
              <a:gd name="T8" fmla="*/ 0 w 24"/>
              <a:gd name="T9" fmla="*/ 2147483647 h 12"/>
              <a:gd name="T10" fmla="*/ 0 w 24"/>
              <a:gd name="T11" fmla="*/ 2147483647 h 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"/>
              <a:gd name="T19" fmla="*/ 0 h 12"/>
              <a:gd name="T20" fmla="*/ 24 w 24"/>
              <a:gd name="T21" fmla="*/ 12 h 1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" h="12">
                <a:moveTo>
                  <a:pt x="0" y="6"/>
                </a:moveTo>
                <a:lnTo>
                  <a:pt x="16" y="12"/>
                </a:lnTo>
                <a:lnTo>
                  <a:pt x="24" y="6"/>
                </a:lnTo>
                <a:lnTo>
                  <a:pt x="12" y="0"/>
                </a:lnTo>
                <a:lnTo>
                  <a:pt x="0" y="6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56" name="Freeform 57"/>
          <p:cNvSpPr>
            <a:spLocks/>
          </p:cNvSpPr>
          <p:nvPr/>
        </p:nvSpPr>
        <p:spPr bwMode="auto">
          <a:xfrm>
            <a:off x="3884613" y="3649663"/>
            <a:ext cx="501650" cy="417512"/>
          </a:xfrm>
          <a:custGeom>
            <a:avLst/>
            <a:gdLst>
              <a:gd name="T0" fmla="*/ 2147483647 w 264"/>
              <a:gd name="T1" fmla="*/ 2147483647 h 238"/>
              <a:gd name="T2" fmla="*/ 2147483647 w 264"/>
              <a:gd name="T3" fmla="*/ 2147483647 h 238"/>
              <a:gd name="T4" fmla="*/ 2147483647 w 264"/>
              <a:gd name="T5" fmla="*/ 2147483647 h 238"/>
              <a:gd name="T6" fmla="*/ 2147483647 w 264"/>
              <a:gd name="T7" fmla="*/ 2147483647 h 238"/>
              <a:gd name="T8" fmla="*/ 2147483647 w 264"/>
              <a:gd name="T9" fmla="*/ 2147483647 h 238"/>
              <a:gd name="T10" fmla="*/ 2147483647 w 264"/>
              <a:gd name="T11" fmla="*/ 2147483647 h 238"/>
              <a:gd name="T12" fmla="*/ 2147483647 w 264"/>
              <a:gd name="T13" fmla="*/ 2147483647 h 238"/>
              <a:gd name="T14" fmla="*/ 2147483647 w 264"/>
              <a:gd name="T15" fmla="*/ 2147483647 h 238"/>
              <a:gd name="T16" fmla="*/ 2147483647 w 264"/>
              <a:gd name="T17" fmla="*/ 2147483647 h 238"/>
              <a:gd name="T18" fmla="*/ 2147483647 w 264"/>
              <a:gd name="T19" fmla="*/ 2147483647 h 238"/>
              <a:gd name="T20" fmla="*/ 2147483647 w 264"/>
              <a:gd name="T21" fmla="*/ 2147483647 h 238"/>
              <a:gd name="T22" fmla="*/ 2147483647 w 264"/>
              <a:gd name="T23" fmla="*/ 2147483647 h 238"/>
              <a:gd name="T24" fmla="*/ 2147483647 w 264"/>
              <a:gd name="T25" fmla="*/ 2147483647 h 238"/>
              <a:gd name="T26" fmla="*/ 2147483647 w 264"/>
              <a:gd name="T27" fmla="*/ 2147483647 h 238"/>
              <a:gd name="T28" fmla="*/ 2147483647 w 264"/>
              <a:gd name="T29" fmla="*/ 2147483647 h 238"/>
              <a:gd name="T30" fmla="*/ 2147483647 w 264"/>
              <a:gd name="T31" fmla="*/ 2147483647 h 238"/>
              <a:gd name="T32" fmla="*/ 2147483647 w 264"/>
              <a:gd name="T33" fmla="*/ 2147483647 h 238"/>
              <a:gd name="T34" fmla="*/ 2147483647 w 264"/>
              <a:gd name="T35" fmla="*/ 2147483647 h 238"/>
              <a:gd name="T36" fmla="*/ 2147483647 w 264"/>
              <a:gd name="T37" fmla="*/ 2147483647 h 238"/>
              <a:gd name="T38" fmla="*/ 2147483647 w 264"/>
              <a:gd name="T39" fmla="*/ 2147483647 h 238"/>
              <a:gd name="T40" fmla="*/ 2147483647 w 264"/>
              <a:gd name="T41" fmla="*/ 2147483647 h 238"/>
              <a:gd name="T42" fmla="*/ 2147483647 w 264"/>
              <a:gd name="T43" fmla="*/ 2147483647 h 238"/>
              <a:gd name="T44" fmla="*/ 2147483647 w 264"/>
              <a:gd name="T45" fmla="*/ 2147483647 h 238"/>
              <a:gd name="T46" fmla="*/ 2147483647 w 264"/>
              <a:gd name="T47" fmla="*/ 2147483647 h 238"/>
              <a:gd name="T48" fmla="*/ 2147483647 w 264"/>
              <a:gd name="T49" fmla="*/ 2147483647 h 238"/>
              <a:gd name="T50" fmla="*/ 2147483647 w 264"/>
              <a:gd name="T51" fmla="*/ 2147483647 h 238"/>
              <a:gd name="T52" fmla="*/ 2147483647 w 264"/>
              <a:gd name="T53" fmla="*/ 2147483647 h 238"/>
              <a:gd name="T54" fmla="*/ 2147483647 w 264"/>
              <a:gd name="T55" fmla="*/ 2147483647 h 238"/>
              <a:gd name="T56" fmla="*/ 2147483647 w 264"/>
              <a:gd name="T57" fmla="*/ 2147483647 h 238"/>
              <a:gd name="T58" fmla="*/ 2147483647 w 264"/>
              <a:gd name="T59" fmla="*/ 2147483647 h 238"/>
              <a:gd name="T60" fmla="*/ 2147483647 w 264"/>
              <a:gd name="T61" fmla="*/ 2147483647 h 238"/>
              <a:gd name="T62" fmla="*/ 2147483647 w 264"/>
              <a:gd name="T63" fmla="*/ 2147483647 h 238"/>
              <a:gd name="T64" fmla="*/ 2147483647 w 264"/>
              <a:gd name="T65" fmla="*/ 2147483647 h 238"/>
              <a:gd name="T66" fmla="*/ 2147483647 w 264"/>
              <a:gd name="T67" fmla="*/ 2147483647 h 238"/>
              <a:gd name="T68" fmla="*/ 2147483647 w 264"/>
              <a:gd name="T69" fmla="*/ 2147483647 h 238"/>
              <a:gd name="T70" fmla="*/ 2147483647 w 264"/>
              <a:gd name="T71" fmla="*/ 2147483647 h 238"/>
              <a:gd name="T72" fmla="*/ 2147483647 w 264"/>
              <a:gd name="T73" fmla="*/ 2147483647 h 238"/>
              <a:gd name="T74" fmla="*/ 2147483647 w 264"/>
              <a:gd name="T75" fmla="*/ 0 h 238"/>
              <a:gd name="T76" fmla="*/ 2147483647 w 264"/>
              <a:gd name="T77" fmla="*/ 2147483647 h 238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264"/>
              <a:gd name="T118" fmla="*/ 0 h 238"/>
              <a:gd name="T119" fmla="*/ 264 w 264"/>
              <a:gd name="T120" fmla="*/ 238 h 238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264" h="238">
                <a:moveTo>
                  <a:pt x="4" y="18"/>
                </a:moveTo>
                <a:lnTo>
                  <a:pt x="4" y="18"/>
                </a:lnTo>
                <a:lnTo>
                  <a:pt x="12" y="40"/>
                </a:lnTo>
                <a:lnTo>
                  <a:pt x="16" y="60"/>
                </a:lnTo>
                <a:lnTo>
                  <a:pt x="32" y="66"/>
                </a:lnTo>
                <a:lnTo>
                  <a:pt x="60" y="66"/>
                </a:lnTo>
                <a:lnTo>
                  <a:pt x="62" y="96"/>
                </a:lnTo>
                <a:lnTo>
                  <a:pt x="84" y="114"/>
                </a:lnTo>
                <a:lnTo>
                  <a:pt x="82" y="130"/>
                </a:lnTo>
                <a:lnTo>
                  <a:pt x="86" y="134"/>
                </a:lnTo>
                <a:lnTo>
                  <a:pt x="100" y="122"/>
                </a:lnTo>
                <a:lnTo>
                  <a:pt x="110" y="128"/>
                </a:lnTo>
                <a:lnTo>
                  <a:pt x="108" y="168"/>
                </a:lnTo>
                <a:lnTo>
                  <a:pt x="116" y="168"/>
                </a:lnTo>
                <a:lnTo>
                  <a:pt x="132" y="150"/>
                </a:lnTo>
                <a:lnTo>
                  <a:pt x="142" y="154"/>
                </a:lnTo>
                <a:lnTo>
                  <a:pt x="142" y="192"/>
                </a:lnTo>
                <a:lnTo>
                  <a:pt x="158" y="204"/>
                </a:lnTo>
                <a:lnTo>
                  <a:pt x="182" y="238"/>
                </a:lnTo>
                <a:lnTo>
                  <a:pt x="202" y="238"/>
                </a:lnTo>
                <a:lnTo>
                  <a:pt x="218" y="238"/>
                </a:lnTo>
                <a:lnTo>
                  <a:pt x="214" y="212"/>
                </a:lnTo>
                <a:lnTo>
                  <a:pt x="222" y="190"/>
                </a:lnTo>
                <a:lnTo>
                  <a:pt x="224" y="190"/>
                </a:lnTo>
                <a:lnTo>
                  <a:pt x="250" y="172"/>
                </a:lnTo>
                <a:lnTo>
                  <a:pt x="264" y="160"/>
                </a:lnTo>
                <a:lnTo>
                  <a:pt x="254" y="120"/>
                </a:lnTo>
                <a:lnTo>
                  <a:pt x="256" y="114"/>
                </a:lnTo>
                <a:lnTo>
                  <a:pt x="224" y="104"/>
                </a:lnTo>
                <a:lnTo>
                  <a:pt x="238" y="68"/>
                </a:lnTo>
                <a:lnTo>
                  <a:pt x="232" y="48"/>
                </a:lnTo>
                <a:lnTo>
                  <a:pt x="204" y="34"/>
                </a:lnTo>
                <a:lnTo>
                  <a:pt x="198" y="22"/>
                </a:lnTo>
                <a:lnTo>
                  <a:pt x="182" y="28"/>
                </a:lnTo>
                <a:lnTo>
                  <a:pt x="178" y="18"/>
                </a:lnTo>
                <a:lnTo>
                  <a:pt x="166" y="18"/>
                </a:lnTo>
                <a:lnTo>
                  <a:pt x="160" y="32"/>
                </a:lnTo>
                <a:lnTo>
                  <a:pt x="148" y="36"/>
                </a:lnTo>
                <a:lnTo>
                  <a:pt x="146" y="34"/>
                </a:lnTo>
                <a:lnTo>
                  <a:pt x="140" y="22"/>
                </a:lnTo>
                <a:lnTo>
                  <a:pt x="138" y="18"/>
                </a:lnTo>
                <a:lnTo>
                  <a:pt x="120" y="24"/>
                </a:lnTo>
                <a:lnTo>
                  <a:pt x="104" y="34"/>
                </a:lnTo>
                <a:lnTo>
                  <a:pt x="74" y="28"/>
                </a:lnTo>
                <a:lnTo>
                  <a:pt x="54" y="16"/>
                </a:lnTo>
                <a:lnTo>
                  <a:pt x="48" y="2"/>
                </a:lnTo>
                <a:lnTo>
                  <a:pt x="50" y="0"/>
                </a:lnTo>
                <a:lnTo>
                  <a:pt x="24" y="0"/>
                </a:lnTo>
                <a:lnTo>
                  <a:pt x="0" y="10"/>
                </a:lnTo>
                <a:lnTo>
                  <a:pt x="4" y="18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57" name="Freeform 58"/>
          <p:cNvSpPr>
            <a:spLocks/>
          </p:cNvSpPr>
          <p:nvPr/>
        </p:nvSpPr>
        <p:spPr bwMode="auto">
          <a:xfrm>
            <a:off x="2744788" y="3667125"/>
            <a:ext cx="1830387" cy="1757363"/>
          </a:xfrm>
          <a:custGeom>
            <a:avLst/>
            <a:gdLst>
              <a:gd name="T0" fmla="*/ 2147483647 w 966"/>
              <a:gd name="T1" fmla="*/ 2147483647 h 1004"/>
              <a:gd name="T2" fmla="*/ 2147483647 w 966"/>
              <a:gd name="T3" fmla="*/ 2147483647 h 1004"/>
              <a:gd name="T4" fmla="*/ 2147483647 w 966"/>
              <a:gd name="T5" fmla="*/ 2147483647 h 1004"/>
              <a:gd name="T6" fmla="*/ 2147483647 w 966"/>
              <a:gd name="T7" fmla="*/ 2147483647 h 1004"/>
              <a:gd name="T8" fmla="*/ 2147483647 w 966"/>
              <a:gd name="T9" fmla="*/ 2147483647 h 1004"/>
              <a:gd name="T10" fmla="*/ 2147483647 w 966"/>
              <a:gd name="T11" fmla="*/ 2147483647 h 1004"/>
              <a:gd name="T12" fmla="*/ 2147483647 w 966"/>
              <a:gd name="T13" fmla="*/ 2147483647 h 1004"/>
              <a:gd name="T14" fmla="*/ 2147483647 w 966"/>
              <a:gd name="T15" fmla="*/ 2147483647 h 1004"/>
              <a:gd name="T16" fmla="*/ 2147483647 w 966"/>
              <a:gd name="T17" fmla="*/ 2147483647 h 1004"/>
              <a:gd name="T18" fmla="*/ 2147483647 w 966"/>
              <a:gd name="T19" fmla="*/ 2147483647 h 1004"/>
              <a:gd name="T20" fmla="*/ 2147483647 w 966"/>
              <a:gd name="T21" fmla="*/ 2147483647 h 1004"/>
              <a:gd name="T22" fmla="*/ 2147483647 w 966"/>
              <a:gd name="T23" fmla="*/ 2147483647 h 1004"/>
              <a:gd name="T24" fmla="*/ 2147483647 w 966"/>
              <a:gd name="T25" fmla="*/ 2147483647 h 1004"/>
              <a:gd name="T26" fmla="*/ 2147483647 w 966"/>
              <a:gd name="T27" fmla="*/ 2147483647 h 1004"/>
              <a:gd name="T28" fmla="*/ 2147483647 w 966"/>
              <a:gd name="T29" fmla="*/ 2147483647 h 1004"/>
              <a:gd name="T30" fmla="*/ 2147483647 w 966"/>
              <a:gd name="T31" fmla="*/ 2147483647 h 1004"/>
              <a:gd name="T32" fmla="*/ 2147483647 w 966"/>
              <a:gd name="T33" fmla="*/ 2147483647 h 1004"/>
              <a:gd name="T34" fmla="*/ 2147483647 w 966"/>
              <a:gd name="T35" fmla="*/ 2147483647 h 1004"/>
              <a:gd name="T36" fmla="*/ 2147483647 w 966"/>
              <a:gd name="T37" fmla="*/ 2147483647 h 1004"/>
              <a:gd name="T38" fmla="*/ 2147483647 w 966"/>
              <a:gd name="T39" fmla="*/ 2147483647 h 1004"/>
              <a:gd name="T40" fmla="*/ 2147483647 w 966"/>
              <a:gd name="T41" fmla="*/ 2147483647 h 1004"/>
              <a:gd name="T42" fmla="*/ 2147483647 w 966"/>
              <a:gd name="T43" fmla="*/ 2147483647 h 1004"/>
              <a:gd name="T44" fmla="*/ 2147483647 w 966"/>
              <a:gd name="T45" fmla="*/ 2147483647 h 1004"/>
              <a:gd name="T46" fmla="*/ 2147483647 w 966"/>
              <a:gd name="T47" fmla="*/ 2147483647 h 1004"/>
              <a:gd name="T48" fmla="*/ 2147483647 w 966"/>
              <a:gd name="T49" fmla="*/ 2147483647 h 1004"/>
              <a:gd name="T50" fmla="*/ 2147483647 w 966"/>
              <a:gd name="T51" fmla="*/ 2147483647 h 1004"/>
              <a:gd name="T52" fmla="*/ 2147483647 w 966"/>
              <a:gd name="T53" fmla="*/ 2147483647 h 1004"/>
              <a:gd name="T54" fmla="*/ 2147483647 w 966"/>
              <a:gd name="T55" fmla="*/ 2147483647 h 1004"/>
              <a:gd name="T56" fmla="*/ 2147483647 w 966"/>
              <a:gd name="T57" fmla="*/ 2147483647 h 1004"/>
              <a:gd name="T58" fmla="*/ 2147483647 w 966"/>
              <a:gd name="T59" fmla="*/ 2147483647 h 1004"/>
              <a:gd name="T60" fmla="*/ 2147483647 w 966"/>
              <a:gd name="T61" fmla="*/ 2147483647 h 1004"/>
              <a:gd name="T62" fmla="*/ 2147483647 w 966"/>
              <a:gd name="T63" fmla="*/ 2147483647 h 1004"/>
              <a:gd name="T64" fmla="*/ 2147483647 w 966"/>
              <a:gd name="T65" fmla="*/ 2147483647 h 1004"/>
              <a:gd name="T66" fmla="*/ 2147483647 w 966"/>
              <a:gd name="T67" fmla="*/ 2147483647 h 1004"/>
              <a:gd name="T68" fmla="*/ 2147483647 w 966"/>
              <a:gd name="T69" fmla="*/ 2147483647 h 1004"/>
              <a:gd name="T70" fmla="*/ 2147483647 w 966"/>
              <a:gd name="T71" fmla="*/ 2147483647 h 1004"/>
              <a:gd name="T72" fmla="*/ 2147483647 w 966"/>
              <a:gd name="T73" fmla="*/ 2147483647 h 1004"/>
              <a:gd name="T74" fmla="*/ 2147483647 w 966"/>
              <a:gd name="T75" fmla="*/ 2147483647 h 1004"/>
              <a:gd name="T76" fmla="*/ 2147483647 w 966"/>
              <a:gd name="T77" fmla="*/ 2147483647 h 1004"/>
              <a:gd name="T78" fmla="*/ 2147483647 w 966"/>
              <a:gd name="T79" fmla="*/ 2147483647 h 1004"/>
              <a:gd name="T80" fmla="*/ 2147483647 w 966"/>
              <a:gd name="T81" fmla="*/ 2147483647 h 1004"/>
              <a:gd name="T82" fmla="*/ 2147483647 w 966"/>
              <a:gd name="T83" fmla="*/ 2147483647 h 1004"/>
              <a:gd name="T84" fmla="*/ 2147483647 w 966"/>
              <a:gd name="T85" fmla="*/ 2147483647 h 1004"/>
              <a:gd name="T86" fmla="*/ 2147483647 w 966"/>
              <a:gd name="T87" fmla="*/ 2147483647 h 1004"/>
              <a:gd name="T88" fmla="*/ 2147483647 w 966"/>
              <a:gd name="T89" fmla="*/ 2147483647 h 1004"/>
              <a:gd name="T90" fmla="*/ 2147483647 w 966"/>
              <a:gd name="T91" fmla="*/ 2147483647 h 1004"/>
              <a:gd name="T92" fmla="*/ 2147483647 w 966"/>
              <a:gd name="T93" fmla="*/ 2147483647 h 1004"/>
              <a:gd name="T94" fmla="*/ 2147483647 w 966"/>
              <a:gd name="T95" fmla="*/ 2147483647 h 1004"/>
              <a:gd name="T96" fmla="*/ 2147483647 w 966"/>
              <a:gd name="T97" fmla="*/ 2147483647 h 1004"/>
              <a:gd name="T98" fmla="*/ 2147483647 w 966"/>
              <a:gd name="T99" fmla="*/ 2147483647 h 1004"/>
              <a:gd name="T100" fmla="*/ 2147483647 w 966"/>
              <a:gd name="T101" fmla="*/ 2147483647 h 1004"/>
              <a:gd name="T102" fmla="*/ 2147483647 w 966"/>
              <a:gd name="T103" fmla="*/ 2147483647 h 1004"/>
              <a:gd name="T104" fmla="*/ 2147483647 w 966"/>
              <a:gd name="T105" fmla="*/ 2147483647 h 1004"/>
              <a:gd name="T106" fmla="*/ 2147483647 w 966"/>
              <a:gd name="T107" fmla="*/ 2147483647 h 1004"/>
              <a:gd name="T108" fmla="*/ 2147483647 w 966"/>
              <a:gd name="T109" fmla="*/ 2147483647 h 1004"/>
              <a:gd name="T110" fmla="*/ 2147483647 w 966"/>
              <a:gd name="T111" fmla="*/ 2147483647 h 100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966"/>
              <a:gd name="T169" fmla="*/ 0 h 1004"/>
              <a:gd name="T170" fmla="*/ 966 w 966"/>
              <a:gd name="T171" fmla="*/ 1004 h 1004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966" h="1004">
                <a:moveTo>
                  <a:pt x="602" y="0"/>
                </a:moveTo>
                <a:lnTo>
                  <a:pt x="572" y="6"/>
                </a:lnTo>
                <a:lnTo>
                  <a:pt x="544" y="8"/>
                </a:lnTo>
                <a:lnTo>
                  <a:pt x="530" y="20"/>
                </a:lnTo>
                <a:lnTo>
                  <a:pt x="522" y="62"/>
                </a:lnTo>
                <a:lnTo>
                  <a:pt x="518" y="88"/>
                </a:lnTo>
                <a:lnTo>
                  <a:pt x="534" y="102"/>
                </a:lnTo>
                <a:lnTo>
                  <a:pt x="500" y="102"/>
                </a:lnTo>
                <a:lnTo>
                  <a:pt x="434" y="108"/>
                </a:lnTo>
                <a:lnTo>
                  <a:pt x="410" y="116"/>
                </a:lnTo>
                <a:lnTo>
                  <a:pt x="404" y="128"/>
                </a:lnTo>
                <a:lnTo>
                  <a:pt x="410" y="142"/>
                </a:lnTo>
                <a:lnTo>
                  <a:pt x="424" y="148"/>
                </a:lnTo>
                <a:lnTo>
                  <a:pt x="376" y="156"/>
                </a:lnTo>
                <a:lnTo>
                  <a:pt x="322" y="132"/>
                </a:lnTo>
                <a:lnTo>
                  <a:pt x="300" y="130"/>
                </a:lnTo>
                <a:lnTo>
                  <a:pt x="308" y="108"/>
                </a:lnTo>
                <a:lnTo>
                  <a:pt x="310" y="88"/>
                </a:lnTo>
                <a:lnTo>
                  <a:pt x="290" y="90"/>
                </a:lnTo>
                <a:lnTo>
                  <a:pt x="274" y="84"/>
                </a:lnTo>
                <a:lnTo>
                  <a:pt x="260" y="74"/>
                </a:lnTo>
                <a:lnTo>
                  <a:pt x="250" y="86"/>
                </a:lnTo>
                <a:lnTo>
                  <a:pt x="254" y="124"/>
                </a:lnTo>
                <a:lnTo>
                  <a:pt x="262" y="136"/>
                </a:lnTo>
                <a:lnTo>
                  <a:pt x="254" y="168"/>
                </a:lnTo>
                <a:lnTo>
                  <a:pt x="250" y="184"/>
                </a:lnTo>
                <a:lnTo>
                  <a:pt x="262" y="198"/>
                </a:lnTo>
                <a:lnTo>
                  <a:pt x="234" y="198"/>
                </a:lnTo>
                <a:lnTo>
                  <a:pt x="204" y="182"/>
                </a:lnTo>
                <a:lnTo>
                  <a:pt x="166" y="178"/>
                </a:lnTo>
                <a:lnTo>
                  <a:pt x="154" y="166"/>
                </a:lnTo>
                <a:lnTo>
                  <a:pt x="152" y="146"/>
                </a:lnTo>
                <a:lnTo>
                  <a:pt x="118" y="138"/>
                </a:lnTo>
                <a:lnTo>
                  <a:pt x="100" y="146"/>
                </a:lnTo>
                <a:lnTo>
                  <a:pt x="66" y="136"/>
                </a:lnTo>
                <a:lnTo>
                  <a:pt x="28" y="136"/>
                </a:lnTo>
                <a:lnTo>
                  <a:pt x="0" y="150"/>
                </a:lnTo>
                <a:lnTo>
                  <a:pt x="6" y="158"/>
                </a:lnTo>
                <a:lnTo>
                  <a:pt x="20" y="156"/>
                </a:lnTo>
                <a:lnTo>
                  <a:pt x="38" y="164"/>
                </a:lnTo>
                <a:lnTo>
                  <a:pt x="40" y="176"/>
                </a:lnTo>
                <a:lnTo>
                  <a:pt x="30" y="176"/>
                </a:lnTo>
                <a:lnTo>
                  <a:pt x="14" y="170"/>
                </a:lnTo>
                <a:lnTo>
                  <a:pt x="6" y="186"/>
                </a:lnTo>
                <a:lnTo>
                  <a:pt x="26" y="190"/>
                </a:lnTo>
                <a:lnTo>
                  <a:pt x="20" y="206"/>
                </a:lnTo>
                <a:lnTo>
                  <a:pt x="8" y="212"/>
                </a:lnTo>
                <a:lnTo>
                  <a:pt x="12" y="226"/>
                </a:lnTo>
                <a:lnTo>
                  <a:pt x="40" y="224"/>
                </a:lnTo>
                <a:lnTo>
                  <a:pt x="50" y="218"/>
                </a:lnTo>
                <a:lnTo>
                  <a:pt x="90" y="266"/>
                </a:lnTo>
                <a:lnTo>
                  <a:pt x="102" y="270"/>
                </a:lnTo>
                <a:lnTo>
                  <a:pt x="92" y="286"/>
                </a:lnTo>
                <a:lnTo>
                  <a:pt x="96" y="296"/>
                </a:lnTo>
                <a:lnTo>
                  <a:pt x="114" y="286"/>
                </a:lnTo>
                <a:lnTo>
                  <a:pt x="122" y="284"/>
                </a:lnTo>
                <a:lnTo>
                  <a:pt x="130" y="292"/>
                </a:lnTo>
                <a:lnTo>
                  <a:pt x="124" y="300"/>
                </a:lnTo>
                <a:lnTo>
                  <a:pt x="138" y="304"/>
                </a:lnTo>
                <a:lnTo>
                  <a:pt x="150" y="306"/>
                </a:lnTo>
                <a:lnTo>
                  <a:pt x="142" y="326"/>
                </a:lnTo>
                <a:lnTo>
                  <a:pt x="150" y="338"/>
                </a:lnTo>
                <a:lnTo>
                  <a:pt x="176" y="336"/>
                </a:lnTo>
                <a:lnTo>
                  <a:pt x="184" y="344"/>
                </a:lnTo>
                <a:lnTo>
                  <a:pt x="188" y="352"/>
                </a:lnTo>
                <a:lnTo>
                  <a:pt x="164" y="352"/>
                </a:lnTo>
                <a:lnTo>
                  <a:pt x="158" y="362"/>
                </a:lnTo>
                <a:lnTo>
                  <a:pt x="154" y="374"/>
                </a:lnTo>
                <a:lnTo>
                  <a:pt x="154" y="386"/>
                </a:lnTo>
                <a:lnTo>
                  <a:pt x="156" y="418"/>
                </a:lnTo>
                <a:lnTo>
                  <a:pt x="160" y="438"/>
                </a:lnTo>
                <a:lnTo>
                  <a:pt x="178" y="456"/>
                </a:lnTo>
                <a:lnTo>
                  <a:pt x="192" y="462"/>
                </a:lnTo>
                <a:lnTo>
                  <a:pt x="218" y="474"/>
                </a:lnTo>
                <a:lnTo>
                  <a:pt x="206" y="490"/>
                </a:lnTo>
                <a:lnTo>
                  <a:pt x="204" y="504"/>
                </a:lnTo>
                <a:lnTo>
                  <a:pt x="204" y="522"/>
                </a:lnTo>
                <a:lnTo>
                  <a:pt x="196" y="536"/>
                </a:lnTo>
                <a:lnTo>
                  <a:pt x="196" y="544"/>
                </a:lnTo>
                <a:lnTo>
                  <a:pt x="204" y="554"/>
                </a:lnTo>
                <a:lnTo>
                  <a:pt x="206" y="570"/>
                </a:lnTo>
                <a:lnTo>
                  <a:pt x="218" y="600"/>
                </a:lnTo>
                <a:lnTo>
                  <a:pt x="222" y="622"/>
                </a:lnTo>
                <a:lnTo>
                  <a:pt x="220" y="642"/>
                </a:lnTo>
                <a:lnTo>
                  <a:pt x="210" y="654"/>
                </a:lnTo>
                <a:lnTo>
                  <a:pt x="204" y="664"/>
                </a:lnTo>
                <a:lnTo>
                  <a:pt x="198" y="658"/>
                </a:lnTo>
                <a:lnTo>
                  <a:pt x="202" y="640"/>
                </a:lnTo>
                <a:lnTo>
                  <a:pt x="202" y="596"/>
                </a:lnTo>
                <a:lnTo>
                  <a:pt x="186" y="566"/>
                </a:lnTo>
                <a:lnTo>
                  <a:pt x="166" y="618"/>
                </a:lnTo>
                <a:lnTo>
                  <a:pt x="158" y="634"/>
                </a:lnTo>
                <a:lnTo>
                  <a:pt x="164" y="638"/>
                </a:lnTo>
                <a:lnTo>
                  <a:pt x="158" y="644"/>
                </a:lnTo>
                <a:lnTo>
                  <a:pt x="168" y="648"/>
                </a:lnTo>
                <a:lnTo>
                  <a:pt x="166" y="658"/>
                </a:lnTo>
                <a:lnTo>
                  <a:pt x="156" y="658"/>
                </a:lnTo>
                <a:lnTo>
                  <a:pt x="134" y="688"/>
                </a:lnTo>
                <a:lnTo>
                  <a:pt x="124" y="712"/>
                </a:lnTo>
                <a:lnTo>
                  <a:pt x="100" y="756"/>
                </a:lnTo>
                <a:lnTo>
                  <a:pt x="100" y="772"/>
                </a:lnTo>
                <a:lnTo>
                  <a:pt x="96" y="778"/>
                </a:lnTo>
                <a:lnTo>
                  <a:pt x="86" y="788"/>
                </a:lnTo>
                <a:lnTo>
                  <a:pt x="100" y="802"/>
                </a:lnTo>
                <a:lnTo>
                  <a:pt x="96" y="830"/>
                </a:lnTo>
                <a:lnTo>
                  <a:pt x="106" y="826"/>
                </a:lnTo>
                <a:lnTo>
                  <a:pt x="126" y="852"/>
                </a:lnTo>
                <a:lnTo>
                  <a:pt x="152" y="852"/>
                </a:lnTo>
                <a:lnTo>
                  <a:pt x="152" y="878"/>
                </a:lnTo>
                <a:lnTo>
                  <a:pt x="166" y="884"/>
                </a:lnTo>
                <a:lnTo>
                  <a:pt x="188" y="894"/>
                </a:lnTo>
                <a:lnTo>
                  <a:pt x="192" y="914"/>
                </a:lnTo>
                <a:lnTo>
                  <a:pt x="210" y="912"/>
                </a:lnTo>
                <a:lnTo>
                  <a:pt x="226" y="922"/>
                </a:lnTo>
                <a:lnTo>
                  <a:pt x="240" y="908"/>
                </a:lnTo>
                <a:lnTo>
                  <a:pt x="242" y="908"/>
                </a:lnTo>
                <a:lnTo>
                  <a:pt x="258" y="914"/>
                </a:lnTo>
                <a:lnTo>
                  <a:pt x="288" y="930"/>
                </a:lnTo>
                <a:lnTo>
                  <a:pt x="320" y="954"/>
                </a:lnTo>
                <a:lnTo>
                  <a:pt x="328" y="960"/>
                </a:lnTo>
                <a:lnTo>
                  <a:pt x="342" y="962"/>
                </a:lnTo>
                <a:lnTo>
                  <a:pt x="340" y="978"/>
                </a:lnTo>
                <a:lnTo>
                  <a:pt x="366" y="1002"/>
                </a:lnTo>
                <a:lnTo>
                  <a:pt x="396" y="1000"/>
                </a:lnTo>
                <a:lnTo>
                  <a:pt x="404" y="1004"/>
                </a:lnTo>
                <a:lnTo>
                  <a:pt x="418" y="992"/>
                </a:lnTo>
                <a:lnTo>
                  <a:pt x="440" y="988"/>
                </a:lnTo>
                <a:lnTo>
                  <a:pt x="440" y="978"/>
                </a:lnTo>
                <a:lnTo>
                  <a:pt x="466" y="952"/>
                </a:lnTo>
                <a:lnTo>
                  <a:pt x="472" y="932"/>
                </a:lnTo>
                <a:lnTo>
                  <a:pt x="508" y="928"/>
                </a:lnTo>
                <a:lnTo>
                  <a:pt x="544" y="904"/>
                </a:lnTo>
                <a:lnTo>
                  <a:pt x="564" y="908"/>
                </a:lnTo>
                <a:lnTo>
                  <a:pt x="592" y="930"/>
                </a:lnTo>
                <a:lnTo>
                  <a:pt x="632" y="928"/>
                </a:lnTo>
                <a:lnTo>
                  <a:pt x="646" y="942"/>
                </a:lnTo>
                <a:lnTo>
                  <a:pt x="664" y="958"/>
                </a:lnTo>
                <a:lnTo>
                  <a:pt x="678" y="974"/>
                </a:lnTo>
                <a:lnTo>
                  <a:pt x="684" y="984"/>
                </a:lnTo>
                <a:lnTo>
                  <a:pt x="718" y="988"/>
                </a:lnTo>
                <a:lnTo>
                  <a:pt x="760" y="982"/>
                </a:lnTo>
                <a:lnTo>
                  <a:pt x="768" y="960"/>
                </a:lnTo>
                <a:lnTo>
                  <a:pt x="802" y="954"/>
                </a:lnTo>
                <a:lnTo>
                  <a:pt x="808" y="936"/>
                </a:lnTo>
                <a:lnTo>
                  <a:pt x="844" y="926"/>
                </a:lnTo>
                <a:lnTo>
                  <a:pt x="840" y="926"/>
                </a:lnTo>
                <a:lnTo>
                  <a:pt x="840" y="924"/>
                </a:lnTo>
                <a:lnTo>
                  <a:pt x="844" y="912"/>
                </a:lnTo>
                <a:lnTo>
                  <a:pt x="862" y="890"/>
                </a:lnTo>
                <a:lnTo>
                  <a:pt x="860" y="876"/>
                </a:lnTo>
                <a:lnTo>
                  <a:pt x="826" y="876"/>
                </a:lnTo>
                <a:lnTo>
                  <a:pt x="806" y="862"/>
                </a:lnTo>
                <a:lnTo>
                  <a:pt x="804" y="836"/>
                </a:lnTo>
                <a:lnTo>
                  <a:pt x="812" y="824"/>
                </a:lnTo>
                <a:lnTo>
                  <a:pt x="810" y="808"/>
                </a:lnTo>
                <a:lnTo>
                  <a:pt x="792" y="802"/>
                </a:lnTo>
                <a:lnTo>
                  <a:pt x="792" y="782"/>
                </a:lnTo>
                <a:lnTo>
                  <a:pt x="824" y="762"/>
                </a:lnTo>
                <a:lnTo>
                  <a:pt x="828" y="746"/>
                </a:lnTo>
                <a:lnTo>
                  <a:pt x="812" y="726"/>
                </a:lnTo>
                <a:lnTo>
                  <a:pt x="810" y="702"/>
                </a:lnTo>
                <a:lnTo>
                  <a:pt x="826" y="694"/>
                </a:lnTo>
                <a:lnTo>
                  <a:pt x="832" y="672"/>
                </a:lnTo>
                <a:lnTo>
                  <a:pt x="832" y="668"/>
                </a:lnTo>
                <a:lnTo>
                  <a:pt x="816" y="656"/>
                </a:lnTo>
                <a:lnTo>
                  <a:pt x="814" y="638"/>
                </a:lnTo>
                <a:lnTo>
                  <a:pt x="812" y="614"/>
                </a:lnTo>
                <a:lnTo>
                  <a:pt x="798" y="612"/>
                </a:lnTo>
                <a:lnTo>
                  <a:pt x="780" y="612"/>
                </a:lnTo>
                <a:lnTo>
                  <a:pt x="774" y="622"/>
                </a:lnTo>
                <a:lnTo>
                  <a:pt x="768" y="636"/>
                </a:lnTo>
                <a:lnTo>
                  <a:pt x="746" y="626"/>
                </a:lnTo>
                <a:lnTo>
                  <a:pt x="750" y="614"/>
                </a:lnTo>
                <a:lnTo>
                  <a:pt x="760" y="602"/>
                </a:lnTo>
                <a:lnTo>
                  <a:pt x="760" y="590"/>
                </a:lnTo>
                <a:lnTo>
                  <a:pt x="762" y="572"/>
                </a:lnTo>
                <a:lnTo>
                  <a:pt x="780" y="562"/>
                </a:lnTo>
                <a:lnTo>
                  <a:pt x="802" y="544"/>
                </a:lnTo>
                <a:lnTo>
                  <a:pt x="810" y="532"/>
                </a:lnTo>
                <a:lnTo>
                  <a:pt x="836" y="520"/>
                </a:lnTo>
                <a:lnTo>
                  <a:pt x="844" y="504"/>
                </a:lnTo>
                <a:lnTo>
                  <a:pt x="842" y="486"/>
                </a:lnTo>
                <a:lnTo>
                  <a:pt x="846" y="486"/>
                </a:lnTo>
                <a:lnTo>
                  <a:pt x="904" y="482"/>
                </a:lnTo>
                <a:lnTo>
                  <a:pt x="914" y="422"/>
                </a:lnTo>
                <a:lnTo>
                  <a:pt x="938" y="362"/>
                </a:lnTo>
                <a:lnTo>
                  <a:pt x="966" y="336"/>
                </a:lnTo>
                <a:lnTo>
                  <a:pt x="934" y="304"/>
                </a:lnTo>
                <a:lnTo>
                  <a:pt x="916" y="302"/>
                </a:lnTo>
                <a:lnTo>
                  <a:pt x="912" y="290"/>
                </a:lnTo>
                <a:lnTo>
                  <a:pt x="890" y="284"/>
                </a:lnTo>
                <a:lnTo>
                  <a:pt x="864" y="284"/>
                </a:lnTo>
                <a:lnTo>
                  <a:pt x="852" y="242"/>
                </a:lnTo>
                <a:lnTo>
                  <a:pt x="832" y="236"/>
                </a:lnTo>
                <a:lnTo>
                  <a:pt x="822" y="236"/>
                </a:lnTo>
                <a:lnTo>
                  <a:pt x="804" y="236"/>
                </a:lnTo>
                <a:lnTo>
                  <a:pt x="782" y="234"/>
                </a:lnTo>
                <a:lnTo>
                  <a:pt x="754" y="200"/>
                </a:lnTo>
                <a:lnTo>
                  <a:pt x="738" y="186"/>
                </a:lnTo>
                <a:lnTo>
                  <a:pt x="738" y="148"/>
                </a:lnTo>
                <a:lnTo>
                  <a:pt x="736" y="148"/>
                </a:lnTo>
                <a:lnTo>
                  <a:pt x="722" y="166"/>
                </a:lnTo>
                <a:lnTo>
                  <a:pt x="704" y="166"/>
                </a:lnTo>
                <a:lnTo>
                  <a:pt x="706" y="122"/>
                </a:lnTo>
                <a:lnTo>
                  <a:pt x="702" y="120"/>
                </a:lnTo>
                <a:lnTo>
                  <a:pt x="688" y="132"/>
                </a:lnTo>
                <a:lnTo>
                  <a:pt x="678" y="124"/>
                </a:lnTo>
                <a:lnTo>
                  <a:pt x="680" y="106"/>
                </a:lnTo>
                <a:lnTo>
                  <a:pt x="658" y="90"/>
                </a:lnTo>
                <a:lnTo>
                  <a:pt x="656" y="62"/>
                </a:lnTo>
                <a:lnTo>
                  <a:pt x="634" y="62"/>
                </a:lnTo>
                <a:lnTo>
                  <a:pt x="612" y="54"/>
                </a:lnTo>
                <a:lnTo>
                  <a:pt x="608" y="32"/>
                </a:lnTo>
                <a:lnTo>
                  <a:pt x="598" y="2"/>
                </a:lnTo>
                <a:lnTo>
                  <a:pt x="602" y="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58" name="Freeform 59"/>
          <p:cNvSpPr>
            <a:spLocks/>
          </p:cNvSpPr>
          <p:nvPr/>
        </p:nvSpPr>
        <p:spPr bwMode="auto">
          <a:xfrm>
            <a:off x="3892550" y="3654425"/>
            <a:ext cx="4763" cy="6350"/>
          </a:xfrm>
          <a:custGeom>
            <a:avLst/>
            <a:gdLst>
              <a:gd name="T0" fmla="*/ 2147483647 w 2"/>
              <a:gd name="T1" fmla="*/ 0 h 4"/>
              <a:gd name="T2" fmla="*/ 2147483647 w 2"/>
              <a:gd name="T3" fmla="*/ 0 h 4"/>
              <a:gd name="T4" fmla="*/ 2147483647 w 2"/>
              <a:gd name="T5" fmla="*/ 2147483647 h 4"/>
              <a:gd name="T6" fmla="*/ 2147483647 w 2"/>
              <a:gd name="T7" fmla="*/ 2147483647 h 4"/>
              <a:gd name="T8" fmla="*/ 0 w 2"/>
              <a:gd name="T9" fmla="*/ 2147483647 h 4"/>
              <a:gd name="T10" fmla="*/ 0 w 2"/>
              <a:gd name="T11" fmla="*/ 2147483647 h 4"/>
              <a:gd name="T12" fmla="*/ 0 w 2"/>
              <a:gd name="T13" fmla="*/ 0 h 4"/>
              <a:gd name="T14" fmla="*/ 0 w 2"/>
              <a:gd name="T15" fmla="*/ 0 h 4"/>
              <a:gd name="T16" fmla="*/ 2147483647 w 2"/>
              <a:gd name="T17" fmla="*/ 0 h 4"/>
              <a:gd name="T18" fmla="*/ 2147483647 w 2"/>
              <a:gd name="T19" fmla="*/ 0 h 4"/>
              <a:gd name="T20" fmla="*/ 2147483647 w 2"/>
              <a:gd name="T21" fmla="*/ 0 h 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"/>
              <a:gd name="T34" fmla="*/ 0 h 4"/>
              <a:gd name="T35" fmla="*/ 2 w 2"/>
              <a:gd name="T36" fmla="*/ 4 h 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" h="4">
                <a:moveTo>
                  <a:pt x="2" y="0"/>
                </a:moveTo>
                <a:lnTo>
                  <a:pt x="2" y="0"/>
                </a:lnTo>
                <a:lnTo>
                  <a:pt x="2" y="4"/>
                </a:lnTo>
                <a:lnTo>
                  <a:pt x="0" y="4"/>
                </a:lnTo>
                <a:lnTo>
                  <a:pt x="0" y="0"/>
                </a:lnTo>
                <a:lnTo>
                  <a:pt x="2" y="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59" name="Freeform 61"/>
          <p:cNvSpPr>
            <a:spLocks/>
          </p:cNvSpPr>
          <p:nvPr/>
        </p:nvSpPr>
        <p:spPr bwMode="auto">
          <a:xfrm>
            <a:off x="6359525" y="52388"/>
            <a:ext cx="1057275" cy="2100262"/>
          </a:xfrm>
          <a:custGeom>
            <a:avLst/>
            <a:gdLst>
              <a:gd name="T0" fmla="*/ 2147483647 w 558"/>
              <a:gd name="T1" fmla="*/ 2147483647 h 1200"/>
              <a:gd name="T2" fmla="*/ 2147483647 w 558"/>
              <a:gd name="T3" fmla="*/ 2147483647 h 1200"/>
              <a:gd name="T4" fmla="*/ 2147483647 w 558"/>
              <a:gd name="T5" fmla="*/ 2147483647 h 1200"/>
              <a:gd name="T6" fmla="*/ 2147483647 w 558"/>
              <a:gd name="T7" fmla="*/ 2147483647 h 1200"/>
              <a:gd name="T8" fmla="*/ 2147483647 w 558"/>
              <a:gd name="T9" fmla="*/ 2147483647 h 1200"/>
              <a:gd name="T10" fmla="*/ 2147483647 w 558"/>
              <a:gd name="T11" fmla="*/ 2147483647 h 1200"/>
              <a:gd name="T12" fmla="*/ 2147483647 w 558"/>
              <a:gd name="T13" fmla="*/ 2147483647 h 1200"/>
              <a:gd name="T14" fmla="*/ 2147483647 w 558"/>
              <a:gd name="T15" fmla="*/ 2147483647 h 1200"/>
              <a:gd name="T16" fmla="*/ 2147483647 w 558"/>
              <a:gd name="T17" fmla="*/ 2147483647 h 1200"/>
              <a:gd name="T18" fmla="*/ 2147483647 w 558"/>
              <a:gd name="T19" fmla="*/ 2147483647 h 1200"/>
              <a:gd name="T20" fmla="*/ 2147483647 w 558"/>
              <a:gd name="T21" fmla="*/ 2147483647 h 1200"/>
              <a:gd name="T22" fmla="*/ 2147483647 w 558"/>
              <a:gd name="T23" fmla="*/ 2147483647 h 1200"/>
              <a:gd name="T24" fmla="*/ 2147483647 w 558"/>
              <a:gd name="T25" fmla="*/ 2147483647 h 1200"/>
              <a:gd name="T26" fmla="*/ 2147483647 w 558"/>
              <a:gd name="T27" fmla="*/ 2147483647 h 1200"/>
              <a:gd name="T28" fmla="*/ 2147483647 w 558"/>
              <a:gd name="T29" fmla="*/ 2147483647 h 1200"/>
              <a:gd name="T30" fmla="*/ 2147483647 w 558"/>
              <a:gd name="T31" fmla="*/ 2147483647 h 1200"/>
              <a:gd name="T32" fmla="*/ 2147483647 w 558"/>
              <a:gd name="T33" fmla="*/ 2147483647 h 1200"/>
              <a:gd name="T34" fmla="*/ 2147483647 w 558"/>
              <a:gd name="T35" fmla="*/ 2147483647 h 1200"/>
              <a:gd name="T36" fmla="*/ 2147483647 w 558"/>
              <a:gd name="T37" fmla="*/ 2147483647 h 1200"/>
              <a:gd name="T38" fmla="*/ 2147483647 w 558"/>
              <a:gd name="T39" fmla="*/ 2147483647 h 1200"/>
              <a:gd name="T40" fmla="*/ 2147483647 w 558"/>
              <a:gd name="T41" fmla="*/ 2147483647 h 1200"/>
              <a:gd name="T42" fmla="*/ 2147483647 w 558"/>
              <a:gd name="T43" fmla="*/ 2147483647 h 1200"/>
              <a:gd name="T44" fmla="*/ 2147483647 w 558"/>
              <a:gd name="T45" fmla="*/ 2147483647 h 1200"/>
              <a:gd name="T46" fmla="*/ 2147483647 w 558"/>
              <a:gd name="T47" fmla="*/ 2147483647 h 1200"/>
              <a:gd name="T48" fmla="*/ 2147483647 w 558"/>
              <a:gd name="T49" fmla="*/ 2147483647 h 1200"/>
              <a:gd name="T50" fmla="*/ 2147483647 w 558"/>
              <a:gd name="T51" fmla="*/ 2147483647 h 1200"/>
              <a:gd name="T52" fmla="*/ 2147483647 w 558"/>
              <a:gd name="T53" fmla="*/ 2147483647 h 1200"/>
              <a:gd name="T54" fmla="*/ 2147483647 w 558"/>
              <a:gd name="T55" fmla="*/ 2147483647 h 1200"/>
              <a:gd name="T56" fmla="*/ 2147483647 w 558"/>
              <a:gd name="T57" fmla="*/ 2147483647 h 1200"/>
              <a:gd name="T58" fmla="*/ 2147483647 w 558"/>
              <a:gd name="T59" fmla="*/ 0 h 1200"/>
              <a:gd name="T60" fmla="*/ 2147483647 w 558"/>
              <a:gd name="T61" fmla="*/ 2147483647 h 1200"/>
              <a:gd name="T62" fmla="*/ 2147483647 w 558"/>
              <a:gd name="T63" fmla="*/ 2147483647 h 1200"/>
              <a:gd name="T64" fmla="*/ 2147483647 w 558"/>
              <a:gd name="T65" fmla="*/ 2147483647 h 1200"/>
              <a:gd name="T66" fmla="*/ 2147483647 w 558"/>
              <a:gd name="T67" fmla="*/ 2147483647 h 1200"/>
              <a:gd name="T68" fmla="*/ 2147483647 w 558"/>
              <a:gd name="T69" fmla="*/ 2147483647 h 1200"/>
              <a:gd name="T70" fmla="*/ 2147483647 w 558"/>
              <a:gd name="T71" fmla="*/ 2147483647 h 1200"/>
              <a:gd name="T72" fmla="*/ 0 w 558"/>
              <a:gd name="T73" fmla="*/ 2147483647 h 1200"/>
              <a:gd name="T74" fmla="*/ 2147483647 w 558"/>
              <a:gd name="T75" fmla="*/ 2147483647 h 1200"/>
              <a:gd name="T76" fmla="*/ 2147483647 w 558"/>
              <a:gd name="T77" fmla="*/ 2147483647 h 1200"/>
              <a:gd name="T78" fmla="*/ 2147483647 w 558"/>
              <a:gd name="T79" fmla="*/ 2147483647 h 1200"/>
              <a:gd name="T80" fmla="*/ 2147483647 w 558"/>
              <a:gd name="T81" fmla="*/ 2147483647 h 1200"/>
              <a:gd name="T82" fmla="*/ 2147483647 w 558"/>
              <a:gd name="T83" fmla="*/ 2147483647 h 1200"/>
              <a:gd name="T84" fmla="*/ 2147483647 w 558"/>
              <a:gd name="T85" fmla="*/ 2147483647 h 1200"/>
              <a:gd name="T86" fmla="*/ 2147483647 w 558"/>
              <a:gd name="T87" fmla="*/ 2147483647 h 1200"/>
              <a:gd name="T88" fmla="*/ 2147483647 w 558"/>
              <a:gd name="T89" fmla="*/ 2147483647 h 120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558"/>
              <a:gd name="T136" fmla="*/ 0 h 1200"/>
              <a:gd name="T137" fmla="*/ 558 w 558"/>
              <a:gd name="T138" fmla="*/ 1200 h 1200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558" h="1200">
                <a:moveTo>
                  <a:pt x="190" y="634"/>
                </a:moveTo>
                <a:lnTo>
                  <a:pt x="172" y="668"/>
                </a:lnTo>
                <a:lnTo>
                  <a:pt x="150" y="700"/>
                </a:lnTo>
                <a:lnTo>
                  <a:pt x="134" y="710"/>
                </a:lnTo>
                <a:lnTo>
                  <a:pt x="126" y="740"/>
                </a:lnTo>
                <a:lnTo>
                  <a:pt x="114" y="760"/>
                </a:lnTo>
                <a:lnTo>
                  <a:pt x="92" y="774"/>
                </a:lnTo>
                <a:lnTo>
                  <a:pt x="88" y="796"/>
                </a:lnTo>
                <a:lnTo>
                  <a:pt x="72" y="812"/>
                </a:lnTo>
                <a:lnTo>
                  <a:pt x="46" y="798"/>
                </a:lnTo>
                <a:lnTo>
                  <a:pt x="20" y="798"/>
                </a:lnTo>
                <a:lnTo>
                  <a:pt x="24" y="814"/>
                </a:lnTo>
                <a:lnTo>
                  <a:pt x="46" y="820"/>
                </a:lnTo>
                <a:lnTo>
                  <a:pt x="38" y="888"/>
                </a:lnTo>
                <a:lnTo>
                  <a:pt x="50" y="920"/>
                </a:lnTo>
                <a:lnTo>
                  <a:pt x="46" y="952"/>
                </a:lnTo>
                <a:lnTo>
                  <a:pt x="52" y="980"/>
                </a:lnTo>
                <a:lnTo>
                  <a:pt x="70" y="1000"/>
                </a:lnTo>
                <a:lnTo>
                  <a:pt x="66" y="1014"/>
                </a:lnTo>
                <a:lnTo>
                  <a:pt x="54" y="1032"/>
                </a:lnTo>
                <a:lnTo>
                  <a:pt x="54" y="1068"/>
                </a:lnTo>
                <a:lnTo>
                  <a:pt x="56" y="1090"/>
                </a:lnTo>
                <a:lnTo>
                  <a:pt x="66" y="1104"/>
                </a:lnTo>
                <a:lnTo>
                  <a:pt x="84" y="1110"/>
                </a:lnTo>
                <a:lnTo>
                  <a:pt x="102" y="1136"/>
                </a:lnTo>
                <a:lnTo>
                  <a:pt x="124" y="1146"/>
                </a:lnTo>
                <a:lnTo>
                  <a:pt x="148" y="1150"/>
                </a:lnTo>
                <a:lnTo>
                  <a:pt x="152" y="1164"/>
                </a:lnTo>
                <a:lnTo>
                  <a:pt x="150" y="1186"/>
                </a:lnTo>
                <a:lnTo>
                  <a:pt x="156" y="1200"/>
                </a:lnTo>
                <a:lnTo>
                  <a:pt x="182" y="1184"/>
                </a:lnTo>
                <a:lnTo>
                  <a:pt x="198" y="1170"/>
                </a:lnTo>
                <a:lnTo>
                  <a:pt x="230" y="1166"/>
                </a:lnTo>
                <a:lnTo>
                  <a:pt x="254" y="1156"/>
                </a:lnTo>
                <a:lnTo>
                  <a:pt x="270" y="1140"/>
                </a:lnTo>
                <a:lnTo>
                  <a:pt x="296" y="1140"/>
                </a:lnTo>
                <a:lnTo>
                  <a:pt x="304" y="1132"/>
                </a:lnTo>
                <a:lnTo>
                  <a:pt x="322" y="1126"/>
                </a:lnTo>
                <a:lnTo>
                  <a:pt x="354" y="1104"/>
                </a:lnTo>
                <a:lnTo>
                  <a:pt x="384" y="1094"/>
                </a:lnTo>
                <a:lnTo>
                  <a:pt x="418" y="1090"/>
                </a:lnTo>
                <a:lnTo>
                  <a:pt x="416" y="1090"/>
                </a:lnTo>
                <a:lnTo>
                  <a:pt x="468" y="1012"/>
                </a:lnTo>
                <a:lnTo>
                  <a:pt x="490" y="976"/>
                </a:lnTo>
                <a:lnTo>
                  <a:pt x="558" y="818"/>
                </a:lnTo>
                <a:lnTo>
                  <a:pt x="550" y="772"/>
                </a:lnTo>
                <a:lnTo>
                  <a:pt x="498" y="728"/>
                </a:lnTo>
                <a:lnTo>
                  <a:pt x="492" y="656"/>
                </a:lnTo>
                <a:lnTo>
                  <a:pt x="466" y="622"/>
                </a:lnTo>
                <a:lnTo>
                  <a:pt x="470" y="604"/>
                </a:lnTo>
                <a:lnTo>
                  <a:pt x="442" y="594"/>
                </a:lnTo>
                <a:lnTo>
                  <a:pt x="440" y="558"/>
                </a:lnTo>
                <a:lnTo>
                  <a:pt x="436" y="528"/>
                </a:lnTo>
                <a:lnTo>
                  <a:pt x="434" y="480"/>
                </a:lnTo>
                <a:lnTo>
                  <a:pt x="420" y="460"/>
                </a:lnTo>
                <a:lnTo>
                  <a:pt x="412" y="416"/>
                </a:lnTo>
                <a:lnTo>
                  <a:pt x="366" y="334"/>
                </a:lnTo>
                <a:lnTo>
                  <a:pt x="392" y="292"/>
                </a:lnTo>
                <a:lnTo>
                  <a:pt x="384" y="252"/>
                </a:lnTo>
                <a:lnTo>
                  <a:pt x="362" y="246"/>
                </a:lnTo>
                <a:lnTo>
                  <a:pt x="352" y="222"/>
                </a:lnTo>
                <a:lnTo>
                  <a:pt x="318" y="208"/>
                </a:lnTo>
                <a:lnTo>
                  <a:pt x="318" y="114"/>
                </a:lnTo>
                <a:lnTo>
                  <a:pt x="306" y="108"/>
                </a:lnTo>
                <a:lnTo>
                  <a:pt x="306" y="104"/>
                </a:lnTo>
                <a:lnTo>
                  <a:pt x="320" y="56"/>
                </a:lnTo>
                <a:lnTo>
                  <a:pt x="324" y="36"/>
                </a:lnTo>
                <a:lnTo>
                  <a:pt x="280" y="0"/>
                </a:lnTo>
                <a:lnTo>
                  <a:pt x="254" y="26"/>
                </a:lnTo>
                <a:lnTo>
                  <a:pt x="226" y="26"/>
                </a:lnTo>
                <a:lnTo>
                  <a:pt x="200" y="76"/>
                </a:lnTo>
                <a:lnTo>
                  <a:pt x="208" y="102"/>
                </a:lnTo>
                <a:lnTo>
                  <a:pt x="182" y="186"/>
                </a:lnTo>
                <a:lnTo>
                  <a:pt x="156" y="184"/>
                </a:lnTo>
                <a:lnTo>
                  <a:pt x="130" y="158"/>
                </a:lnTo>
                <a:lnTo>
                  <a:pt x="94" y="170"/>
                </a:lnTo>
                <a:lnTo>
                  <a:pt x="44" y="136"/>
                </a:lnTo>
                <a:lnTo>
                  <a:pt x="42" y="112"/>
                </a:lnTo>
                <a:lnTo>
                  <a:pt x="8" y="106"/>
                </a:lnTo>
                <a:lnTo>
                  <a:pt x="0" y="128"/>
                </a:lnTo>
                <a:lnTo>
                  <a:pt x="44" y="186"/>
                </a:lnTo>
                <a:lnTo>
                  <a:pt x="68" y="190"/>
                </a:lnTo>
                <a:lnTo>
                  <a:pt x="126" y="248"/>
                </a:lnTo>
                <a:lnTo>
                  <a:pt x="118" y="284"/>
                </a:lnTo>
                <a:lnTo>
                  <a:pt x="136" y="326"/>
                </a:lnTo>
                <a:lnTo>
                  <a:pt x="128" y="348"/>
                </a:lnTo>
                <a:lnTo>
                  <a:pt x="140" y="372"/>
                </a:lnTo>
                <a:lnTo>
                  <a:pt x="140" y="416"/>
                </a:lnTo>
                <a:lnTo>
                  <a:pt x="132" y="430"/>
                </a:lnTo>
                <a:lnTo>
                  <a:pt x="186" y="504"/>
                </a:lnTo>
                <a:lnTo>
                  <a:pt x="184" y="506"/>
                </a:lnTo>
                <a:lnTo>
                  <a:pt x="218" y="524"/>
                </a:lnTo>
                <a:lnTo>
                  <a:pt x="224" y="564"/>
                </a:lnTo>
                <a:lnTo>
                  <a:pt x="230" y="578"/>
                </a:lnTo>
                <a:lnTo>
                  <a:pt x="224" y="590"/>
                </a:lnTo>
                <a:lnTo>
                  <a:pt x="190" y="634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60" name="14 Forma libre"/>
          <p:cNvSpPr>
            <a:spLocks/>
          </p:cNvSpPr>
          <p:nvPr/>
        </p:nvSpPr>
        <p:spPr bwMode="auto">
          <a:xfrm>
            <a:off x="4410075" y="3149600"/>
            <a:ext cx="1260475" cy="1654175"/>
          </a:xfrm>
          <a:custGeom>
            <a:avLst/>
            <a:gdLst>
              <a:gd name="T0" fmla="*/ 27520141 w 1028700"/>
              <a:gd name="T1" fmla="*/ 163494 h 1409700"/>
              <a:gd name="T2" fmla="*/ 0 w 1028700"/>
              <a:gd name="T3" fmla="*/ 8665248 h 1409700"/>
              <a:gd name="T4" fmla="*/ 32633676 w 1028700"/>
              <a:gd name="T5" fmla="*/ 24197212 h 1409700"/>
              <a:gd name="T6" fmla="*/ 40164461 w 1028700"/>
              <a:gd name="T7" fmla="*/ 16131483 h 1409700"/>
              <a:gd name="T8" fmla="*/ 23057411 w 1028700"/>
              <a:gd name="T9" fmla="*/ 12589125 h 1409700"/>
              <a:gd name="T10" fmla="*/ 29751535 w 1028700"/>
              <a:gd name="T11" fmla="*/ 0 h 14097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28700"/>
              <a:gd name="T19" fmla="*/ 0 h 1409700"/>
              <a:gd name="T20" fmla="*/ 1028700 w 1028700"/>
              <a:gd name="T21" fmla="*/ 1409700 h 14097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28700" h="1409700">
                <a:moveTo>
                  <a:pt x="704850" y="9525"/>
                </a:moveTo>
                <a:lnTo>
                  <a:pt x="0" y="504825"/>
                </a:lnTo>
                <a:lnTo>
                  <a:pt x="835819" y="1409700"/>
                </a:lnTo>
                <a:lnTo>
                  <a:pt x="1028700" y="939800"/>
                </a:lnTo>
                <a:lnTo>
                  <a:pt x="590550" y="733425"/>
                </a:lnTo>
                <a:lnTo>
                  <a:pt x="762000" y="0"/>
                </a:lnTo>
              </a:path>
            </a:pathLst>
          </a:custGeom>
          <a:solidFill>
            <a:srgbClr val="FF0000">
              <a:alpha val="20000"/>
            </a:srgbClr>
          </a:solidFill>
          <a:ln w="381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61" name="60 Rectángulo redondeado"/>
          <p:cNvSpPr/>
          <p:nvPr/>
        </p:nvSpPr>
        <p:spPr bwMode="auto">
          <a:xfrm>
            <a:off x="866775" y="1497013"/>
            <a:ext cx="1889125" cy="550862"/>
          </a:xfrm>
          <a:prstGeom prst="roundRect">
            <a:avLst/>
          </a:prstGeom>
          <a:solidFill>
            <a:srgbClr val="00FF00">
              <a:alpha val="10196"/>
            </a:srgbClr>
          </a:solidFill>
          <a:ln w="381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lIns="100794" tIns="50397" rIns="100794" bIns="50397"/>
          <a:lstStyle/>
          <a:p>
            <a:pPr algn="ctr"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MS Gothic" charset="-128"/>
              </a:rPr>
              <a:t>Anglo-Saxon</a:t>
            </a:r>
          </a:p>
        </p:txBody>
      </p:sp>
      <p:sp>
        <p:nvSpPr>
          <p:cNvPr id="62" name="16 Rectángulo redondeado"/>
          <p:cNvSpPr>
            <a:spLocks noChangeArrowheads="1"/>
          </p:cNvSpPr>
          <p:nvPr/>
        </p:nvSpPr>
        <p:spPr bwMode="auto">
          <a:xfrm>
            <a:off x="0" y="3937000"/>
            <a:ext cx="1890713" cy="709613"/>
          </a:xfrm>
          <a:prstGeom prst="roundRect">
            <a:avLst>
              <a:gd name="adj" fmla="val 16667"/>
            </a:avLst>
          </a:prstGeom>
          <a:solidFill>
            <a:srgbClr val="FFFF99">
              <a:alpha val="20000"/>
            </a:srgbClr>
          </a:solidFill>
          <a:ln w="38100" algn="ctr">
            <a:solidFill>
              <a:srgbClr val="C00000"/>
            </a:solidFill>
            <a:prstDash val="sysDash"/>
            <a:round/>
            <a:headEnd/>
            <a:tailEnd/>
          </a:ln>
        </p:spPr>
        <p:txBody>
          <a:bodyPr lIns="100794" tIns="50397" rIns="100794" bIns="50397"/>
          <a:lstStyle/>
          <a:p>
            <a:pPr algn="ctr"/>
            <a:r>
              <a:rPr lang="en-US">
                <a:solidFill>
                  <a:srgbClr val="002060"/>
                </a:solidFill>
              </a:rPr>
              <a:t>Southern European</a:t>
            </a:r>
          </a:p>
        </p:txBody>
      </p:sp>
      <p:sp>
        <p:nvSpPr>
          <p:cNvPr id="63" name="62 Rectángulo redondeado"/>
          <p:cNvSpPr/>
          <p:nvPr/>
        </p:nvSpPr>
        <p:spPr bwMode="auto">
          <a:xfrm>
            <a:off x="3671888" y="280988"/>
            <a:ext cx="1890712" cy="552450"/>
          </a:xfrm>
          <a:prstGeom prst="roundRect">
            <a:avLst/>
          </a:prstGeom>
          <a:solidFill>
            <a:srgbClr val="3399FF">
              <a:alpha val="10196"/>
            </a:srgbClr>
          </a:solidFill>
          <a:ln w="381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lIns="100794" tIns="50397" rIns="100794" bIns="50397"/>
          <a:lstStyle/>
          <a:p>
            <a:pPr algn="ctr"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MS Gothic" charset="-128"/>
              </a:rPr>
              <a:t>Nordic</a:t>
            </a:r>
          </a:p>
        </p:txBody>
      </p:sp>
      <p:sp>
        <p:nvSpPr>
          <p:cNvPr id="64" name="18 Rectángulo redondeado"/>
          <p:cNvSpPr>
            <a:spLocks noChangeArrowheads="1"/>
          </p:cNvSpPr>
          <p:nvPr/>
        </p:nvSpPr>
        <p:spPr bwMode="auto">
          <a:xfrm>
            <a:off x="7531100" y="1857375"/>
            <a:ext cx="1889125" cy="550863"/>
          </a:xfrm>
          <a:prstGeom prst="roundRect">
            <a:avLst>
              <a:gd name="adj" fmla="val 16667"/>
            </a:avLst>
          </a:prstGeom>
          <a:solidFill>
            <a:srgbClr val="FF0000">
              <a:alpha val="20000"/>
            </a:srgbClr>
          </a:solidFill>
          <a:ln w="38100" algn="ctr">
            <a:solidFill>
              <a:srgbClr val="C00000"/>
            </a:solidFill>
            <a:prstDash val="sysDash"/>
            <a:round/>
            <a:headEnd/>
            <a:tailEnd/>
          </a:ln>
        </p:spPr>
        <p:txBody>
          <a:bodyPr lIns="100794" tIns="50397" rIns="100794" bIns="50397"/>
          <a:lstStyle/>
          <a:p>
            <a:pPr algn="ctr"/>
            <a:r>
              <a:rPr lang="en-US">
                <a:solidFill>
                  <a:srgbClr val="002060"/>
                </a:solidFill>
              </a:rPr>
              <a:t>Germanic</a:t>
            </a:r>
          </a:p>
        </p:txBody>
      </p:sp>
      <p:sp>
        <p:nvSpPr>
          <p:cNvPr id="65" name="19 Rectángulo redondeado"/>
          <p:cNvSpPr>
            <a:spLocks noChangeArrowheads="1"/>
          </p:cNvSpPr>
          <p:nvPr/>
        </p:nvSpPr>
        <p:spPr bwMode="auto">
          <a:xfrm>
            <a:off x="8032750" y="4487863"/>
            <a:ext cx="1890713" cy="552450"/>
          </a:xfrm>
          <a:prstGeom prst="roundRect">
            <a:avLst>
              <a:gd name="adj" fmla="val 16667"/>
            </a:avLst>
          </a:prstGeom>
          <a:solidFill>
            <a:srgbClr val="660033">
              <a:alpha val="20000"/>
            </a:srgbClr>
          </a:solidFill>
          <a:ln w="38100" algn="ctr">
            <a:solidFill>
              <a:srgbClr val="C00000"/>
            </a:solidFill>
            <a:prstDash val="sysDash"/>
            <a:round/>
            <a:headEnd/>
            <a:tailEnd/>
          </a:ln>
        </p:spPr>
        <p:txBody>
          <a:bodyPr lIns="100794" tIns="50397" rIns="100794" bIns="50397"/>
          <a:lstStyle/>
          <a:p>
            <a:pPr algn="ctr"/>
            <a:r>
              <a:rPr lang="en-US">
                <a:solidFill>
                  <a:srgbClr val="002060"/>
                </a:solidFill>
              </a:rPr>
              <a:t>Other</a:t>
            </a:r>
          </a:p>
        </p:txBody>
      </p:sp>
      <p:cxnSp>
        <p:nvCxnSpPr>
          <p:cNvPr id="66" name="65 Conector recto de flecha"/>
          <p:cNvCxnSpPr/>
          <p:nvPr/>
        </p:nvCxnSpPr>
        <p:spPr bwMode="auto">
          <a:xfrm rot="10800000" flipV="1">
            <a:off x="4852988" y="2171700"/>
            <a:ext cx="2598737" cy="1654175"/>
          </a:xfrm>
          <a:prstGeom prst="straightConnector1">
            <a:avLst/>
          </a:prstGeom>
          <a:ln w="38100"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Forma libre"/>
          <p:cNvSpPr/>
          <p:nvPr/>
        </p:nvSpPr>
        <p:spPr bwMode="auto">
          <a:xfrm>
            <a:off x="4095750" y="0"/>
            <a:ext cx="3700463" cy="3622675"/>
          </a:xfrm>
          <a:custGeom>
            <a:avLst/>
            <a:gdLst>
              <a:gd name="connsiteX0" fmla="*/ 2390775 w 2933700"/>
              <a:gd name="connsiteY0" fmla="*/ 0 h 3038475"/>
              <a:gd name="connsiteX1" fmla="*/ 1323975 w 2933700"/>
              <a:gd name="connsiteY1" fmla="*/ 419100 h 3038475"/>
              <a:gd name="connsiteX2" fmla="*/ 0 w 2933700"/>
              <a:gd name="connsiteY2" fmla="*/ 2809875 h 3038475"/>
              <a:gd name="connsiteX3" fmla="*/ 190500 w 2933700"/>
              <a:gd name="connsiteY3" fmla="*/ 3038475 h 3038475"/>
              <a:gd name="connsiteX4" fmla="*/ 2933700 w 2933700"/>
              <a:gd name="connsiteY4" fmla="*/ 1409700 h 3038475"/>
              <a:gd name="connsiteX5" fmla="*/ 2390775 w 2933700"/>
              <a:gd name="connsiteY5" fmla="*/ 0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33700" h="3038475">
                <a:moveTo>
                  <a:pt x="2390775" y="0"/>
                </a:moveTo>
                <a:lnTo>
                  <a:pt x="1323975" y="419100"/>
                </a:lnTo>
                <a:lnTo>
                  <a:pt x="0" y="2809875"/>
                </a:lnTo>
                <a:lnTo>
                  <a:pt x="190500" y="3038475"/>
                </a:lnTo>
                <a:lnTo>
                  <a:pt x="2933700" y="1409700"/>
                </a:lnTo>
                <a:lnTo>
                  <a:pt x="2390775" y="0"/>
                </a:lnTo>
                <a:close/>
              </a:path>
            </a:pathLst>
          </a:custGeom>
          <a:solidFill>
            <a:srgbClr val="3399FF">
              <a:alpha val="20000"/>
            </a:srgbClr>
          </a:solidFill>
          <a:ln w="381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lIns="100794" tIns="50397" rIns="100794" bIns="50397"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accent2">
                  <a:lumMod val="75000"/>
                </a:schemeClr>
              </a:solidFill>
              <a:ea typeface="MS Gothic" charset="-128"/>
            </a:endParaRPr>
          </a:p>
        </p:txBody>
      </p:sp>
      <p:sp>
        <p:nvSpPr>
          <p:cNvPr id="68" name="9 Forma libre"/>
          <p:cNvSpPr>
            <a:spLocks/>
          </p:cNvSpPr>
          <p:nvPr/>
        </p:nvSpPr>
        <p:spPr bwMode="auto">
          <a:xfrm>
            <a:off x="1103313" y="3622675"/>
            <a:ext cx="6299200" cy="3306763"/>
          </a:xfrm>
          <a:custGeom>
            <a:avLst/>
            <a:gdLst>
              <a:gd name="T0" fmla="*/ 336341 w 5712703"/>
              <a:gd name="T1" fmla="*/ 3914937 h 3130552"/>
              <a:gd name="T2" fmla="*/ 6400019 w 5712703"/>
              <a:gd name="T3" fmla="*/ 521171 h 3130552"/>
              <a:gd name="T4" fmla="*/ 14305917 w 5712703"/>
              <a:gd name="T5" fmla="*/ 0 h 3130552"/>
              <a:gd name="T6" fmla="*/ 19955751 w 5712703"/>
              <a:gd name="T7" fmla="*/ 2527185 h 3130552"/>
              <a:gd name="T8" fmla="*/ 24847087 w 5712703"/>
              <a:gd name="T9" fmla="*/ 5559132 h 3130552"/>
              <a:gd name="T10" fmla="*/ 30117688 w 5712703"/>
              <a:gd name="T11" fmla="*/ 4690517 h 3130552"/>
              <a:gd name="T12" fmla="*/ 30096499 w 5712703"/>
              <a:gd name="T13" fmla="*/ 7296348 h 3130552"/>
              <a:gd name="T14" fmla="*/ 3764733 w 5712703"/>
              <a:gd name="T15" fmla="*/ 6601476 h 3130552"/>
              <a:gd name="T16" fmla="*/ 0 w 5712703"/>
              <a:gd name="T17" fmla="*/ 3914937 h 313055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12703"/>
              <a:gd name="T28" fmla="*/ 0 h 3130552"/>
              <a:gd name="T29" fmla="*/ 5712703 w 5712703"/>
              <a:gd name="T30" fmla="*/ 3130552 h 313055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12703" h="3130552">
                <a:moveTo>
                  <a:pt x="63796" y="1679726"/>
                </a:moveTo>
                <a:lnTo>
                  <a:pt x="1213949" y="223611"/>
                </a:lnTo>
                <a:lnTo>
                  <a:pt x="2713534" y="0"/>
                </a:lnTo>
                <a:lnTo>
                  <a:pt x="3785191" y="1084303"/>
                </a:lnTo>
                <a:lnTo>
                  <a:pt x="4712980" y="2385182"/>
                </a:lnTo>
                <a:lnTo>
                  <a:pt x="5712703" y="2012498"/>
                </a:lnTo>
                <a:cubicBezTo>
                  <a:pt x="5711367" y="2385183"/>
                  <a:pt x="5710032" y="2757867"/>
                  <a:pt x="5708696" y="3130552"/>
                </a:cubicBezTo>
                <a:lnTo>
                  <a:pt x="714088" y="2832404"/>
                </a:lnTo>
                <a:lnTo>
                  <a:pt x="0" y="1679726"/>
                </a:lnTo>
              </a:path>
            </a:pathLst>
          </a:custGeom>
          <a:solidFill>
            <a:srgbClr val="FFFF99">
              <a:alpha val="20000"/>
            </a:srgbClr>
          </a:solidFill>
          <a:ln w="381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</p:spPr>
        <p:txBody>
          <a:bodyPr lIns="100794" tIns="50397" rIns="100794" bIns="50397"/>
          <a:lstStyle/>
          <a:p>
            <a:endParaRPr lang="en-US"/>
          </a:p>
        </p:txBody>
      </p:sp>
      <p:sp>
        <p:nvSpPr>
          <p:cNvPr id="69" name="13 Forma libre"/>
          <p:cNvSpPr>
            <a:spLocks/>
          </p:cNvSpPr>
          <p:nvPr/>
        </p:nvSpPr>
        <p:spPr bwMode="auto">
          <a:xfrm>
            <a:off x="5197475" y="2047875"/>
            <a:ext cx="3125788" cy="4868863"/>
          </a:xfrm>
          <a:custGeom>
            <a:avLst/>
            <a:gdLst>
              <a:gd name="T0" fmla="*/ 14803208 w 2764466"/>
              <a:gd name="T1" fmla="*/ 0 h 4274288"/>
              <a:gd name="T2" fmla="*/ 23468423 w 2764466"/>
              <a:gd name="T3" fmla="*/ 40769571 h 4274288"/>
              <a:gd name="T4" fmla="*/ 19677388 w 2764466"/>
              <a:gd name="T5" fmla="*/ 41809601 h 4274288"/>
              <a:gd name="T6" fmla="*/ 19513391 w 2764466"/>
              <a:gd name="T7" fmla="*/ 30422210 h 4274288"/>
              <a:gd name="T8" fmla="*/ 11826305 w 2764466"/>
              <a:gd name="T9" fmla="*/ 31774281 h 4274288"/>
              <a:gd name="T10" fmla="*/ 7221076 w 2764466"/>
              <a:gd name="T11" fmla="*/ 23504875 h 4274288"/>
              <a:gd name="T12" fmla="*/ 2365268 w 2764466"/>
              <a:gd name="T13" fmla="*/ 25013796 h 4274288"/>
              <a:gd name="T14" fmla="*/ 3791068 w 2764466"/>
              <a:gd name="T15" fmla="*/ 18304703 h 4274288"/>
              <a:gd name="T16" fmla="*/ 0 w 2764466"/>
              <a:gd name="T17" fmla="*/ 16848654 h 4274288"/>
              <a:gd name="T18" fmla="*/ 1805284 w 2764466"/>
              <a:gd name="T19" fmla="*/ 9984410 h 4274288"/>
              <a:gd name="T20" fmla="*/ 14803208 w 2764466"/>
              <a:gd name="T21" fmla="*/ 0 h 427428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764466"/>
              <a:gd name="T34" fmla="*/ 0 h 4274288"/>
              <a:gd name="T35" fmla="*/ 2764466 w 2764466"/>
              <a:gd name="T36" fmla="*/ 4274288 h 427428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764466" h="4274288">
                <a:moveTo>
                  <a:pt x="1743740" y="0"/>
                </a:moveTo>
                <a:lnTo>
                  <a:pt x="2764466" y="4167963"/>
                </a:lnTo>
                <a:lnTo>
                  <a:pt x="2317898" y="4274288"/>
                </a:lnTo>
                <a:lnTo>
                  <a:pt x="2298578" y="3110130"/>
                </a:lnTo>
                <a:lnTo>
                  <a:pt x="1393078" y="3248358"/>
                </a:lnTo>
                <a:lnTo>
                  <a:pt x="850605" y="2402958"/>
                </a:lnTo>
                <a:lnTo>
                  <a:pt x="278616" y="2557218"/>
                </a:lnTo>
                <a:lnTo>
                  <a:pt x="446568" y="1871330"/>
                </a:lnTo>
                <a:lnTo>
                  <a:pt x="0" y="1722475"/>
                </a:lnTo>
                <a:lnTo>
                  <a:pt x="212652" y="1020726"/>
                </a:lnTo>
                <a:lnTo>
                  <a:pt x="1743740" y="0"/>
                </a:lnTo>
                <a:close/>
              </a:path>
            </a:pathLst>
          </a:custGeom>
          <a:solidFill>
            <a:srgbClr val="660033">
              <a:alpha val="20000"/>
            </a:srgbClr>
          </a:solidFill>
          <a:ln w="381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</p:spPr>
        <p:txBody>
          <a:bodyPr lIns="100794" tIns="50397" rIns="100794" bIns="50397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5400000">
            <a:off x="-3098007" y="3098007"/>
            <a:ext cx="68437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685800" y="1143000"/>
            <a:ext cx="76200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81000"/>
            <a:ext cx="777240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sz="4400" dirty="0" smtClean="0">
                <a:latin typeface="Calibri" pitchFamily="34" charset="0"/>
              </a:rPr>
              <a:t>Identifying </a:t>
            </a:r>
            <a:r>
              <a:rPr lang="en-US" sz="4400" dirty="0" smtClean="0">
                <a:latin typeface="Calibri" pitchFamily="34" charset="0"/>
              </a:rPr>
              <a:t>explanatory factors</a:t>
            </a:r>
            <a:endParaRPr lang="es-ES" sz="4400" dirty="0">
              <a:latin typeface="Calibri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 bwMode="auto">
          <a:xfrm>
            <a:off x="3352800" y="1219200"/>
            <a:ext cx="1714500" cy="498475"/>
          </a:xfrm>
          <a:prstGeom prst="roundRect">
            <a:avLst/>
          </a:prstGeom>
          <a:solidFill>
            <a:srgbClr val="00FF00">
              <a:alpha val="10196"/>
            </a:srgbClr>
          </a:solidFill>
          <a:ln w="381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lIns="91430" tIns="45716" rIns="91430" bIns="45716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+mn-lt"/>
                <a:ea typeface="MS Gothic" charset="-128"/>
              </a:rPr>
              <a:t>Nordic</a:t>
            </a:r>
          </a:p>
        </p:txBody>
      </p:sp>
      <p:cxnSp>
        <p:nvCxnSpPr>
          <p:cNvPr id="8" name="24 Forma"/>
          <p:cNvCxnSpPr>
            <a:stCxn id="10" idx="0"/>
          </p:cNvCxnSpPr>
          <p:nvPr/>
        </p:nvCxnSpPr>
        <p:spPr>
          <a:xfrm rot="5400000" flipH="1" flipV="1">
            <a:off x="3380582" y="5282406"/>
            <a:ext cx="1765300" cy="109537"/>
          </a:xfrm>
          <a:prstGeom prst="curvedConnector3">
            <a:avLst>
              <a:gd name="adj1" fmla="val 50000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 redondeado"/>
          <p:cNvSpPr/>
          <p:nvPr/>
        </p:nvSpPr>
        <p:spPr>
          <a:xfrm>
            <a:off x="3873500" y="5148263"/>
            <a:ext cx="550863" cy="3937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r>
              <a:rPr lang="en-US" b="1" dirty="0">
                <a:solidFill>
                  <a:srgbClr val="C00000"/>
                </a:solidFill>
              </a:rPr>
              <a:t>-</a:t>
            </a:r>
          </a:p>
        </p:txBody>
      </p:sp>
      <p:sp>
        <p:nvSpPr>
          <p:cNvPr id="10" name="18 Rectángulo redondeado"/>
          <p:cNvSpPr>
            <a:spLocks noChangeArrowheads="1"/>
          </p:cNvSpPr>
          <p:nvPr/>
        </p:nvSpPr>
        <p:spPr bwMode="auto">
          <a:xfrm>
            <a:off x="3352800" y="6219825"/>
            <a:ext cx="1712913" cy="500063"/>
          </a:xfrm>
          <a:prstGeom prst="roundRect">
            <a:avLst>
              <a:gd name="adj" fmla="val 16667"/>
            </a:avLst>
          </a:prstGeom>
          <a:solidFill>
            <a:srgbClr val="FF0000">
              <a:alpha val="20000"/>
            </a:srgbClr>
          </a:solidFill>
          <a:ln w="38100" algn="ctr">
            <a:solidFill>
              <a:srgbClr val="C00000"/>
            </a:solidFill>
            <a:prstDash val="sysDash"/>
            <a:round/>
            <a:headEnd/>
            <a:tailEnd/>
          </a:ln>
        </p:spPr>
        <p:txBody>
          <a:bodyPr lIns="91430" tIns="45716" rIns="91430" bIns="45716"/>
          <a:lstStyle/>
          <a:p>
            <a:pPr algn="ctr"/>
            <a:r>
              <a:rPr lang="en-US">
                <a:solidFill>
                  <a:srgbClr val="002060"/>
                </a:solidFill>
                <a:latin typeface="Calibri" pitchFamily="34" charset="0"/>
              </a:rPr>
              <a:t>Other</a:t>
            </a:r>
          </a:p>
        </p:txBody>
      </p:sp>
      <p:pic>
        <p:nvPicPr>
          <p:cNvPr id="11" name="Content Placeholder 3" descr="LOGO-XBRL%20with%20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482553" y="3353767"/>
            <a:ext cx="2360613" cy="1092200"/>
          </a:xfrm>
        </p:spPr>
      </p:pic>
      <p:sp>
        <p:nvSpPr>
          <p:cNvPr id="12" name="11 Rectángulo redondeado"/>
          <p:cNvSpPr/>
          <p:nvPr/>
        </p:nvSpPr>
        <p:spPr bwMode="auto">
          <a:xfrm>
            <a:off x="7081838" y="3595688"/>
            <a:ext cx="1714500" cy="714375"/>
          </a:xfrm>
          <a:prstGeom prst="roundRect">
            <a:avLst/>
          </a:prstGeom>
          <a:solidFill>
            <a:schemeClr val="bg1">
              <a:alpha val="10196"/>
            </a:schemeClr>
          </a:solidFill>
          <a:ln w="381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lIns="91430" tIns="45716" rIns="91430" bIns="45716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+mn-lt"/>
                <a:ea typeface="MS Gothic" charset="-128"/>
              </a:rPr>
              <a:t>GDP per capita</a:t>
            </a:r>
          </a:p>
        </p:txBody>
      </p:sp>
      <p:cxnSp>
        <p:nvCxnSpPr>
          <p:cNvPr id="13" name="12 Conector curvado"/>
          <p:cNvCxnSpPr>
            <a:stCxn id="12" idx="1"/>
          </p:cNvCxnSpPr>
          <p:nvPr/>
        </p:nvCxnSpPr>
        <p:spPr bwMode="auto">
          <a:xfrm rot="10800000">
            <a:off x="5227638" y="3927475"/>
            <a:ext cx="1854200" cy="254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 redondeado"/>
          <p:cNvSpPr/>
          <p:nvPr/>
        </p:nvSpPr>
        <p:spPr>
          <a:xfrm>
            <a:off x="6091238" y="3671888"/>
            <a:ext cx="552450" cy="3937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r>
              <a:rPr lang="en-US" b="1" dirty="0">
                <a:solidFill>
                  <a:srgbClr val="C00000"/>
                </a:solidFill>
              </a:rPr>
              <a:t>+</a:t>
            </a:r>
          </a:p>
        </p:txBody>
      </p:sp>
      <p:cxnSp>
        <p:nvCxnSpPr>
          <p:cNvPr id="15" name="14 Conector recto de flecha"/>
          <p:cNvCxnSpPr>
            <a:stCxn id="7" idx="2"/>
          </p:cNvCxnSpPr>
          <p:nvPr/>
        </p:nvCxnSpPr>
        <p:spPr bwMode="auto">
          <a:xfrm rot="16200000" flipH="1">
            <a:off x="3352006" y="2575719"/>
            <a:ext cx="1787525" cy="7143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 redondeado"/>
          <p:cNvSpPr/>
          <p:nvPr/>
        </p:nvSpPr>
        <p:spPr>
          <a:xfrm>
            <a:off x="3781425" y="2505075"/>
            <a:ext cx="552450" cy="3937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r>
              <a:rPr lang="en-US" b="1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17" name="16 Rectángulo redondeado"/>
          <p:cNvSpPr/>
          <p:nvPr/>
        </p:nvSpPr>
        <p:spPr bwMode="auto">
          <a:xfrm>
            <a:off x="528638" y="3595688"/>
            <a:ext cx="1714500" cy="641350"/>
          </a:xfrm>
          <a:prstGeom prst="roundRect">
            <a:avLst/>
          </a:prstGeom>
          <a:solidFill>
            <a:schemeClr val="bg1">
              <a:alpha val="10196"/>
            </a:schemeClr>
          </a:solidFill>
          <a:ln w="381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lIns="91430" tIns="45716" rIns="91430" bIns="45716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+mn-lt"/>
                <a:ea typeface="MS Gothic" charset="-128"/>
              </a:rPr>
              <a:t>% of GDP in R&amp;D</a:t>
            </a:r>
          </a:p>
        </p:txBody>
      </p:sp>
      <p:cxnSp>
        <p:nvCxnSpPr>
          <p:cNvPr id="18" name="17 Conector recto de flecha"/>
          <p:cNvCxnSpPr>
            <a:stCxn id="17" idx="3"/>
          </p:cNvCxnSpPr>
          <p:nvPr/>
        </p:nvCxnSpPr>
        <p:spPr bwMode="auto">
          <a:xfrm>
            <a:off x="2243138" y="3916363"/>
            <a:ext cx="1143000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 redondeado"/>
          <p:cNvSpPr/>
          <p:nvPr/>
        </p:nvSpPr>
        <p:spPr>
          <a:xfrm>
            <a:off x="2509838" y="3748088"/>
            <a:ext cx="552450" cy="3937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r>
              <a:rPr lang="en-US" b="1" dirty="0">
                <a:solidFill>
                  <a:srgbClr val="C00000"/>
                </a:solidFill>
              </a:rPr>
              <a:t>+</a:t>
            </a:r>
          </a:p>
        </p:txBody>
      </p:sp>
      <p:cxnSp>
        <p:nvCxnSpPr>
          <p:cNvPr id="20" name="19 Conector curvado"/>
          <p:cNvCxnSpPr>
            <a:stCxn id="12" idx="3"/>
            <a:endCxn id="7" idx="3"/>
          </p:cNvCxnSpPr>
          <p:nvPr/>
        </p:nvCxnSpPr>
        <p:spPr bwMode="auto">
          <a:xfrm flipH="1" flipV="1">
            <a:off x="5067300" y="1468438"/>
            <a:ext cx="3729038" cy="2484438"/>
          </a:xfrm>
          <a:prstGeom prst="curvedConnector3">
            <a:avLst>
              <a:gd name="adj1" fmla="val -6130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 redondeado"/>
          <p:cNvSpPr/>
          <p:nvPr/>
        </p:nvSpPr>
        <p:spPr>
          <a:xfrm>
            <a:off x="7229475" y="1576388"/>
            <a:ext cx="552450" cy="3937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r>
              <a:rPr lang="en-US" b="1" dirty="0">
                <a:solidFill>
                  <a:srgbClr val="C00000"/>
                </a:solidFill>
              </a:rPr>
              <a:t>+</a:t>
            </a:r>
          </a:p>
        </p:txBody>
      </p:sp>
      <p:cxnSp>
        <p:nvCxnSpPr>
          <p:cNvPr id="22" name="30 Forma"/>
          <p:cNvCxnSpPr>
            <a:stCxn id="12" idx="3"/>
            <a:endCxn id="10" idx="3"/>
          </p:cNvCxnSpPr>
          <p:nvPr/>
        </p:nvCxnSpPr>
        <p:spPr bwMode="auto">
          <a:xfrm flipH="1">
            <a:off x="5065713" y="3952876"/>
            <a:ext cx="3730625" cy="2516981"/>
          </a:xfrm>
          <a:prstGeom prst="curvedConnector3">
            <a:avLst>
              <a:gd name="adj1" fmla="val -6128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Rectángulo redondeado"/>
          <p:cNvSpPr/>
          <p:nvPr/>
        </p:nvSpPr>
        <p:spPr>
          <a:xfrm>
            <a:off x="7588250" y="5826125"/>
            <a:ext cx="550863" cy="3937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r>
              <a:rPr lang="en-US" b="1" dirty="0">
                <a:solidFill>
                  <a:srgbClr val="C00000"/>
                </a:solidFill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-15141" y="3175"/>
            <a:ext cx="9255302" cy="68580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1500" b="1" cap="all" dirty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GRACIAS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1500" b="1" cap="all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1500" b="1" cap="all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099" name="4 CuadroTexto"/>
          <p:cNvSpPr txBox="1">
            <a:spLocks noChangeArrowheads="1"/>
          </p:cNvSpPr>
          <p:nvPr/>
        </p:nvSpPr>
        <p:spPr bwMode="auto">
          <a:xfrm>
            <a:off x="228600" y="4495800"/>
            <a:ext cx="5105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 dirty="0" smtClean="0">
                <a:solidFill>
                  <a:schemeClr val="bg1"/>
                </a:solidFill>
                <a:latin typeface="Calibri" pitchFamily="34" charset="0"/>
              </a:rPr>
              <a:t>Ignacio Boixo</a:t>
            </a:r>
            <a:endParaRPr lang="es-ES" sz="2400" b="1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CEN workshop on XBRL, Chair</a:t>
            </a:r>
            <a:r>
              <a:rPr lang="es-ES" sz="2400" dirty="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es-ES" sz="2400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es-ES" sz="2400" dirty="0" smtClean="0">
                <a:solidFill>
                  <a:schemeClr val="bg1"/>
                </a:solidFill>
                <a:latin typeface="Calibri" pitchFamily="34" charset="0"/>
                <a:hlinkClick r:id="rId3"/>
              </a:rPr>
              <a:t>boixo@bde.es</a:t>
            </a:r>
            <a:r>
              <a:rPr lang="es-ES" sz="2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s-ES" sz="2400" u="sng" dirty="0" smtClean="0">
                <a:solidFill>
                  <a:srgbClr val="0033CC"/>
                </a:solidFill>
                <a:latin typeface="Calibri" pitchFamily="34" charset="0"/>
              </a:rPr>
              <a:t> </a:t>
            </a:r>
            <a:endParaRPr lang="es-ES" sz="2400" u="sng" dirty="0">
              <a:solidFill>
                <a:srgbClr val="0033CC"/>
              </a:solidFill>
              <a:latin typeface="Calibri" pitchFamily="34" charset="0"/>
            </a:endParaRPr>
          </a:p>
          <a:p>
            <a:endParaRPr lang="es-ES" sz="2400" u="sng" dirty="0">
              <a:solidFill>
                <a:srgbClr val="0033CC"/>
              </a:solidFill>
              <a:latin typeface="Calibri" pitchFamily="34" charset="0"/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381000" y="6027738"/>
            <a:ext cx="85344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es-ES" sz="1400" b="1" dirty="0">
                <a:solidFill>
                  <a:schemeClr val="bg1"/>
                </a:solidFill>
                <a:latin typeface="Helvetica"/>
                <a:ea typeface="Calibri" pitchFamily="34" charset="0"/>
                <a:cs typeface="Tahoma" pitchFamily="34" charset="0"/>
              </a:rPr>
              <a:t>Jornada XBRL y estándares en Europa</a:t>
            </a:r>
            <a:endParaRPr lang="es-ES" sz="1400" dirty="0">
              <a:solidFill>
                <a:schemeClr val="bg1"/>
              </a:solidFill>
              <a:latin typeface="Arial" pitchFamily="34" charset="0"/>
            </a:endParaRPr>
          </a:p>
          <a:p>
            <a:pPr algn="ctr" eaLnBrk="0" hangingPunct="0">
              <a:defRPr/>
            </a:pPr>
            <a:r>
              <a:rPr lang="es-ES" sz="1400" dirty="0">
                <a:solidFill>
                  <a:schemeClr val="bg1"/>
                </a:solidFill>
                <a:latin typeface="Helvetica"/>
                <a:ea typeface="Calibri" pitchFamily="34" charset="0"/>
                <a:cs typeface="Tahoma" pitchFamily="34" charset="0"/>
              </a:rPr>
              <a:t>Lunes 18 de Noviembre 2013</a:t>
            </a:r>
          </a:p>
          <a:p>
            <a:pPr algn="ctr" eaLnBrk="0" hangingPunct="0">
              <a:defRPr/>
            </a:pPr>
            <a:r>
              <a:rPr lang="es-ES" sz="1400" b="1" dirty="0">
                <a:solidFill>
                  <a:schemeClr val="bg1"/>
                </a:solidFill>
                <a:latin typeface="Helvetica"/>
                <a:ea typeface="Calibri" pitchFamily="34" charset="0"/>
                <a:cs typeface="Tahoma" pitchFamily="34" charset="0"/>
              </a:rPr>
              <a:t>Madrid</a:t>
            </a:r>
            <a:endParaRPr lang="es-ES" sz="14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2010</TotalTime>
  <Words>99</Words>
  <Application>Microsoft Office PowerPoint</Application>
  <PresentationFormat>Presentación en pantalla (4:3)</PresentationFormat>
  <Paragraphs>43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Diseño predeterminado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infboi</cp:lastModifiedBy>
  <cp:revision>111</cp:revision>
  <cp:lastPrinted>1601-01-01T00:00:00Z</cp:lastPrinted>
  <dcterms:created xsi:type="dcterms:W3CDTF">1601-01-01T00:00:00Z</dcterms:created>
  <dcterms:modified xsi:type="dcterms:W3CDTF">2013-11-18T15:40:15Z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